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notesSlides/notesSlide8.xml" ContentType="application/vnd.openxmlformats-officedocument.presentationml.notesSlide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tags/tag18.xml" ContentType="application/vnd.openxmlformats-officedocument.presentationml.tags+xml"/>
  <Override PartName="/ppt/notesSlides/notesSlide10.xml" ContentType="application/vnd.openxmlformats-officedocument.presentationml.notesSlide+xml"/>
  <Override PartName="/ppt/tags/tag19.xml" ContentType="application/vnd.openxmlformats-officedocument.presentationml.tags+xml"/>
  <Override PartName="/ppt/notesSlides/notesSlide11.xml" ContentType="application/vnd.openxmlformats-officedocument.presentationml.notesSlide+xml"/>
  <Override PartName="/ppt/tags/tag20.xml" ContentType="application/vnd.openxmlformats-officedocument.presentationml.tags+xml"/>
  <Override PartName="/ppt/notesSlides/notesSlide12.xml" ContentType="application/vnd.openxmlformats-officedocument.presentationml.notesSlide+xml"/>
  <Override PartName="/ppt/tags/tag21.xml" ContentType="application/vnd.openxmlformats-officedocument.presentationml.tags+xml"/>
  <Override PartName="/ppt/notesSlides/notesSlide13.xml" ContentType="application/vnd.openxmlformats-officedocument.presentationml.notesSlide+xml"/>
  <Override PartName="/ppt/tags/tag22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81" r:id="rId4"/>
    <p:sldId id="259" r:id="rId5"/>
    <p:sldId id="282" r:id="rId6"/>
    <p:sldId id="264" r:id="rId7"/>
    <p:sldId id="283" r:id="rId8"/>
    <p:sldId id="269" r:id="rId9"/>
    <p:sldId id="270" r:id="rId10"/>
    <p:sldId id="284" r:id="rId11"/>
    <p:sldId id="275" r:id="rId12"/>
    <p:sldId id="285" r:id="rId13"/>
    <p:sldId id="279" r:id="rId14"/>
    <p:sldId id="286" r:id="rId15"/>
  </p:sldIdLst>
  <p:sldSz cx="9001125" cy="5040313"/>
  <p:notesSz cx="6858000" cy="9144000"/>
  <p:custDataLst>
    <p:tags r:id="rId17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8B4"/>
    <a:srgbClr val="18B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94021" autoAdjust="0"/>
  </p:normalViewPr>
  <p:slideViewPr>
    <p:cSldViewPr>
      <p:cViewPr varScale="1">
        <p:scale>
          <a:sx n="145" d="100"/>
          <a:sy n="145" d="100"/>
        </p:scale>
        <p:origin x="990" y="108"/>
      </p:cViewPr>
      <p:guideLst>
        <p:guide orient="horz" pos="1588"/>
        <p:guide pos="28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F229A-47CE-4F0A-B08C-5C6343B1C87C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ED8803-3430-4CC7-981F-A25077687E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140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37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812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846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512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059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332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607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980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196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046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049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594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338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D8803-3430-4CC7-981F-A25077687E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774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8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1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2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4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7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88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80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147" indent="0">
              <a:buNone/>
              <a:defRPr sz="2500"/>
            </a:lvl2pPr>
            <a:lvl3pPr marL="802295" indent="0">
              <a:buNone/>
              <a:defRPr sz="2100"/>
            </a:lvl3pPr>
            <a:lvl4pPr marL="1203442" indent="0">
              <a:buNone/>
              <a:defRPr sz="1800"/>
            </a:lvl4pPr>
            <a:lvl5pPr marL="1604589" indent="0">
              <a:buNone/>
              <a:defRPr sz="1800"/>
            </a:lvl5pPr>
            <a:lvl6pPr marL="2005736" indent="0">
              <a:buNone/>
              <a:defRPr sz="1800"/>
            </a:lvl6pPr>
            <a:lvl7pPr marL="2406884" indent="0">
              <a:buNone/>
              <a:defRPr sz="1800"/>
            </a:lvl7pPr>
            <a:lvl8pPr marL="2808031" indent="0">
              <a:buNone/>
              <a:defRPr sz="1800"/>
            </a:lvl8pPr>
            <a:lvl9pPr marL="320917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audio" Target="../media/media1.mp3"/><Relationship Id="rId5" Type="http://schemas.microsoft.com/office/2007/relationships/media" Target="../media/media1.mp3"/><Relationship Id="rId10" Type="http://schemas.openxmlformats.org/officeDocument/2006/relationships/image" Target="../media/image2.png"/><Relationship Id="rId4" Type="http://schemas.openxmlformats.org/officeDocument/2006/relationships/tags" Target="../tags/tag5.xml"/><Relationship Id="rId9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 (2)\5.15封面参考\复件 (31) 复件 4\1f921b9d265f60201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844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H_SubTitle_2"/>
          <p:cNvSpPr txBox="1"/>
          <p:nvPr>
            <p:custDataLst>
              <p:tags r:id="rId1"/>
            </p:custDataLst>
          </p:nvPr>
        </p:nvSpPr>
        <p:spPr>
          <a:xfrm>
            <a:off x="2268314" y="1728068"/>
            <a:ext cx="1944216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>
              <a:lnSpc>
                <a:spcPct val="120000"/>
              </a:lnSpc>
              <a:defRPr/>
            </a:pPr>
            <a:r>
              <a:rPr lang="en-US" altLang="zh-CN" sz="3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Unity</a:t>
            </a:r>
            <a:r>
              <a:rPr lang="zh-CN" alt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制作</a:t>
            </a:r>
            <a:endParaRPr lang="da-DK" altLang="zh-CN" sz="32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MH_SubTitle_2"/>
          <p:cNvSpPr txBox="1"/>
          <p:nvPr>
            <p:custDataLst>
              <p:tags r:id="rId2"/>
            </p:custDataLst>
          </p:nvPr>
        </p:nvSpPr>
        <p:spPr>
          <a:xfrm>
            <a:off x="2268314" y="2160116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>
              <a:lnSpc>
                <a:spcPct val="120000"/>
              </a:lnSpc>
              <a:defRPr/>
            </a:pPr>
            <a:r>
              <a:rPr lang="zh-CN" altLang="en-US" sz="4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跑酷小游戏</a:t>
            </a:r>
            <a:endParaRPr lang="da-DK" altLang="zh-CN" sz="44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MH_SubTitle_2"/>
          <p:cNvSpPr txBox="1"/>
          <p:nvPr>
            <p:custDataLst>
              <p:tags r:id="rId3"/>
            </p:custDataLst>
          </p:nvPr>
        </p:nvSpPr>
        <p:spPr>
          <a:xfrm>
            <a:off x="2052290" y="3096220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组长：汪诗怡   组员：马易安 王淑慧</a:t>
            </a:r>
            <a:endParaRPr lang="da-DK" altLang="zh-CN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MH_SubTitle_2"/>
          <p:cNvSpPr txBox="1"/>
          <p:nvPr>
            <p:custDataLst>
              <p:tags r:id="rId4"/>
            </p:custDataLst>
          </p:nvPr>
        </p:nvSpPr>
        <p:spPr>
          <a:xfrm>
            <a:off x="7308874" y="71884"/>
            <a:ext cx="1872208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</a:t>
            </a:r>
            <a:r>
              <a:rPr lang="en-US" altLang="zh-CN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G12</a:t>
            </a:r>
            <a:endParaRPr lang="da-DK" altLang="zh-CN" sz="20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583eea9dc6234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2124174" y="-481473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4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69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4</a:t>
            </a:r>
            <a:endParaRPr lang="zh-CN" altLang="en-US" sz="88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3636466" y="2088108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4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研究成果与应用</a:t>
            </a:r>
            <a:endParaRPr lang="da-DK" altLang="zh-CN" sz="4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013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11180" y="1066167"/>
            <a:ext cx="2962642" cy="457346"/>
          </a:xfrm>
          <a:prstGeom prst="rect">
            <a:avLst/>
          </a:prstGeom>
          <a:noFill/>
        </p:spPr>
        <p:txBody>
          <a:bodyPr wrap="square" lIns="67162" tIns="33580" rIns="67162" bIns="3358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成功制作一个跑酷游戏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438679" y="679700"/>
            <a:ext cx="1049547" cy="1060366"/>
            <a:chOff x="6409426" y="692943"/>
            <a:chExt cx="1428537" cy="1442766"/>
          </a:xfrm>
          <a:solidFill>
            <a:schemeClr val="bg2"/>
          </a:solidFill>
        </p:grpSpPr>
        <p:sp>
          <p:nvSpPr>
            <p:cNvPr id="4" name="椭圆 3"/>
            <p:cNvSpPr/>
            <p:nvPr/>
          </p:nvSpPr>
          <p:spPr bwMode="auto">
            <a:xfrm>
              <a:off x="6409426" y="692943"/>
              <a:ext cx="1428537" cy="1442766"/>
            </a:xfrm>
            <a:prstGeom prst="ellipse">
              <a:avLst/>
            </a:prstGeom>
            <a:solidFill>
              <a:srgbClr val="18BEBA"/>
            </a:solidFill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147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6827" y="1061946"/>
              <a:ext cx="1154631" cy="664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573" b="1" dirty="0">
                  <a:solidFill>
                    <a:srgbClr val="F8F8F8"/>
                  </a:solidFill>
                  <a:latin typeface="+mj-ea"/>
                  <a:ea typeface="+mj-ea"/>
                </a:rPr>
                <a:t>成果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294256" y="1654870"/>
            <a:ext cx="1049546" cy="1060365"/>
            <a:chOff x="6409426" y="2394908"/>
            <a:chExt cx="962086" cy="962084"/>
          </a:xfrm>
          <a:solidFill>
            <a:schemeClr val="accent1"/>
          </a:solidFill>
        </p:grpSpPr>
        <p:sp>
          <p:nvSpPr>
            <p:cNvPr id="7" name="椭圆 6"/>
            <p:cNvSpPr/>
            <p:nvPr/>
          </p:nvSpPr>
          <p:spPr bwMode="auto">
            <a:xfrm>
              <a:off x="6409426" y="2394908"/>
              <a:ext cx="962086" cy="962084"/>
            </a:xfrm>
            <a:prstGeom prst="ellipse">
              <a:avLst/>
            </a:prstGeom>
            <a:solidFill>
              <a:srgbClr val="18BEBA"/>
            </a:solidFill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147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586298" y="2715442"/>
              <a:ext cx="654187" cy="3711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sz="2058" dirty="0"/>
                <a:t>应用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438675" y="2598762"/>
            <a:ext cx="1049546" cy="1060366"/>
            <a:chOff x="6409429" y="3568104"/>
            <a:chExt cx="962087" cy="962084"/>
          </a:xfrm>
          <a:solidFill>
            <a:schemeClr val="accent2"/>
          </a:solidFill>
        </p:grpSpPr>
        <p:sp>
          <p:nvSpPr>
            <p:cNvPr id="10" name="椭圆 9"/>
            <p:cNvSpPr/>
            <p:nvPr/>
          </p:nvSpPr>
          <p:spPr bwMode="auto">
            <a:xfrm>
              <a:off x="6409429" y="3568104"/>
              <a:ext cx="962087" cy="962084"/>
            </a:xfrm>
            <a:prstGeom prst="ellipse">
              <a:avLst/>
            </a:prstGeom>
            <a:solidFill>
              <a:srgbClr val="18BEBA"/>
            </a:solidFill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147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577334" y="3836628"/>
              <a:ext cx="654188" cy="3711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sz="2058" dirty="0"/>
                <a:t>收获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438677" y="3447547"/>
            <a:ext cx="1049544" cy="1008566"/>
            <a:chOff x="6409426" y="4869160"/>
            <a:chExt cx="962086" cy="962084"/>
          </a:xfrm>
          <a:solidFill>
            <a:srgbClr val="7030A0"/>
          </a:solidFill>
        </p:grpSpPr>
        <p:sp>
          <p:nvSpPr>
            <p:cNvPr id="13" name="椭圆 12"/>
            <p:cNvSpPr/>
            <p:nvPr/>
          </p:nvSpPr>
          <p:spPr bwMode="auto">
            <a:xfrm>
              <a:off x="6409426" y="4869160"/>
              <a:ext cx="962086" cy="962084"/>
            </a:xfrm>
            <a:prstGeom prst="ellipse">
              <a:avLst/>
            </a:prstGeom>
            <a:solidFill>
              <a:srgbClr val="18BEBA"/>
            </a:solidFill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147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610823" y="5163203"/>
              <a:ext cx="654188" cy="3901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sz="2058" dirty="0"/>
                <a:t>参考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805475" y="1972361"/>
            <a:ext cx="2962642" cy="457346"/>
          </a:xfrm>
          <a:prstGeom prst="rect">
            <a:avLst/>
          </a:prstGeom>
          <a:noFill/>
        </p:spPr>
        <p:txBody>
          <a:bodyPr wrap="square" lIns="67162" tIns="33580" rIns="67162" bIns="3358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能够流畅使用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632640" y="2869975"/>
            <a:ext cx="2962642" cy="457346"/>
          </a:xfrm>
          <a:prstGeom prst="rect">
            <a:avLst/>
          </a:prstGeom>
          <a:noFill/>
        </p:spPr>
        <p:txBody>
          <a:bodyPr wrap="square" lIns="67162" tIns="33580" rIns="67162" bIns="3358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熟练应用软件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28528" y="3564021"/>
            <a:ext cx="2962642" cy="919011"/>
          </a:xfrm>
          <a:prstGeom prst="rect">
            <a:avLst/>
          </a:prstGeom>
          <a:noFill/>
        </p:spPr>
        <p:txBody>
          <a:bodyPr wrap="square" lIns="67162" tIns="33580" rIns="67162" bIns="3358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Unity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官网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CSDN</a:t>
            </a:r>
          </a:p>
        </p:txBody>
      </p:sp>
      <p:cxnSp>
        <p:nvCxnSpPr>
          <p:cNvPr id="18" name="MH_Other_4"/>
          <p:cNvCxnSpPr/>
          <p:nvPr/>
        </p:nvCxnSpPr>
        <p:spPr>
          <a:xfrm>
            <a:off x="2466503" y="1257123"/>
            <a:ext cx="1471097" cy="1"/>
          </a:xfrm>
          <a:prstGeom prst="straightConnector1">
            <a:avLst/>
          </a:prstGeom>
          <a:ln>
            <a:solidFill>
              <a:srgbClr val="18BEB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MH_Other_4"/>
          <p:cNvCxnSpPr/>
          <p:nvPr/>
        </p:nvCxnSpPr>
        <p:spPr>
          <a:xfrm>
            <a:off x="2587105" y="2209953"/>
            <a:ext cx="1229896" cy="1"/>
          </a:xfrm>
          <a:prstGeom prst="straightConnector1">
            <a:avLst/>
          </a:prstGeom>
          <a:ln>
            <a:solidFill>
              <a:srgbClr val="18BEB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MH_Other_4"/>
          <p:cNvCxnSpPr/>
          <p:nvPr/>
        </p:nvCxnSpPr>
        <p:spPr>
          <a:xfrm>
            <a:off x="2335558" y="3194318"/>
            <a:ext cx="1585079" cy="1"/>
          </a:xfrm>
          <a:prstGeom prst="straightConnector1">
            <a:avLst/>
          </a:prstGeom>
          <a:ln>
            <a:solidFill>
              <a:srgbClr val="18BEB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H_Other_1"/>
          <p:cNvSpPr/>
          <p:nvPr/>
        </p:nvSpPr>
        <p:spPr>
          <a:xfrm rot="21439215">
            <a:off x="1654026" y="1626232"/>
            <a:ext cx="995828" cy="1008566"/>
          </a:xfrm>
          <a:prstGeom prst="roundRect">
            <a:avLst>
              <a:gd name="adj" fmla="val 18567"/>
            </a:avLst>
          </a:prstGeom>
          <a:solidFill>
            <a:srgbClr val="18BE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41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1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MH_Other_3"/>
          <p:cNvSpPr/>
          <p:nvPr/>
        </p:nvSpPr>
        <p:spPr>
          <a:xfrm rot="183635">
            <a:off x="1528492" y="671761"/>
            <a:ext cx="997119" cy="1008566"/>
          </a:xfrm>
          <a:prstGeom prst="roundRect">
            <a:avLst>
              <a:gd name="adj" fmla="val 18567"/>
            </a:avLst>
          </a:prstGeom>
          <a:solidFill>
            <a:srgbClr val="18BE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41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1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MH_Other_1"/>
          <p:cNvSpPr/>
          <p:nvPr/>
        </p:nvSpPr>
        <p:spPr>
          <a:xfrm rot="684899">
            <a:off x="1592245" y="2578495"/>
            <a:ext cx="995828" cy="1008566"/>
          </a:xfrm>
          <a:prstGeom prst="roundRect">
            <a:avLst>
              <a:gd name="adj" fmla="val 18567"/>
            </a:avLst>
          </a:prstGeom>
          <a:solidFill>
            <a:srgbClr val="18BE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41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1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MH_Other_1"/>
          <p:cNvSpPr/>
          <p:nvPr/>
        </p:nvSpPr>
        <p:spPr>
          <a:xfrm>
            <a:off x="1591276" y="3474309"/>
            <a:ext cx="995828" cy="1008566"/>
          </a:xfrm>
          <a:prstGeom prst="roundRect">
            <a:avLst>
              <a:gd name="adj" fmla="val 18567"/>
            </a:avLst>
          </a:prstGeom>
          <a:solidFill>
            <a:srgbClr val="18BEB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41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41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MH_Other_4"/>
          <p:cNvCxnSpPr/>
          <p:nvPr/>
        </p:nvCxnSpPr>
        <p:spPr>
          <a:xfrm>
            <a:off x="2551830" y="4081833"/>
            <a:ext cx="1229896" cy="1"/>
          </a:xfrm>
          <a:prstGeom prst="straightConnector1">
            <a:avLst/>
          </a:prstGeom>
          <a:ln>
            <a:solidFill>
              <a:srgbClr val="18BEB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MH_SubTitle_2"/>
          <p:cNvSpPr txBox="1"/>
          <p:nvPr>
            <p:custDataLst>
              <p:tags r:id="rId1"/>
            </p:custDataLst>
          </p:nvPr>
        </p:nvSpPr>
        <p:spPr>
          <a:xfrm>
            <a:off x="180082" y="215900"/>
            <a:ext cx="229990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研究成果与应用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5</a:t>
            </a:r>
            <a:endParaRPr lang="zh-CN" altLang="en-US" sz="88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2988394" y="2088108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4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游戏总结</a:t>
            </a:r>
            <a:endParaRPr lang="da-DK" altLang="zh-CN" sz="4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741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>
            <a:off x="3020747" y="1218044"/>
            <a:ext cx="2623449" cy="2786281"/>
            <a:chOff x="4516955" y="1649312"/>
            <a:chExt cx="3553454" cy="3791975"/>
          </a:xfrm>
        </p:grpSpPr>
        <p:sp>
          <p:nvSpPr>
            <p:cNvPr id="3" name="Freeform 414"/>
            <p:cNvSpPr>
              <a:spLocks noEditPoints="1"/>
            </p:cNvSpPr>
            <p:nvPr/>
          </p:nvSpPr>
          <p:spPr bwMode="auto">
            <a:xfrm>
              <a:off x="4516955" y="2019261"/>
              <a:ext cx="3159167" cy="3168902"/>
            </a:xfrm>
            <a:custGeom>
              <a:avLst/>
              <a:gdLst>
                <a:gd name="T0" fmla="*/ 137 w 274"/>
                <a:gd name="T1" fmla="*/ 0 h 274"/>
                <a:gd name="T2" fmla="*/ 0 w 274"/>
                <a:gd name="T3" fmla="*/ 137 h 274"/>
                <a:gd name="T4" fmla="*/ 137 w 274"/>
                <a:gd name="T5" fmla="*/ 274 h 274"/>
                <a:gd name="T6" fmla="*/ 274 w 274"/>
                <a:gd name="T7" fmla="*/ 137 h 274"/>
                <a:gd name="T8" fmla="*/ 137 w 274"/>
                <a:gd name="T9" fmla="*/ 0 h 274"/>
                <a:gd name="T10" fmla="*/ 137 w 274"/>
                <a:gd name="T11" fmla="*/ 239 h 274"/>
                <a:gd name="T12" fmla="*/ 34 w 274"/>
                <a:gd name="T13" fmla="*/ 137 h 274"/>
                <a:gd name="T14" fmla="*/ 137 w 274"/>
                <a:gd name="T15" fmla="*/ 34 h 274"/>
                <a:gd name="T16" fmla="*/ 240 w 274"/>
                <a:gd name="T17" fmla="*/ 137 h 274"/>
                <a:gd name="T18" fmla="*/ 137 w 274"/>
                <a:gd name="T19" fmla="*/ 23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4" h="274">
                  <a:moveTo>
                    <a:pt x="137" y="0"/>
                  </a:moveTo>
                  <a:cubicBezTo>
                    <a:pt x="61" y="0"/>
                    <a:pt x="0" y="61"/>
                    <a:pt x="0" y="137"/>
                  </a:cubicBezTo>
                  <a:cubicBezTo>
                    <a:pt x="0" y="212"/>
                    <a:pt x="61" y="274"/>
                    <a:pt x="137" y="274"/>
                  </a:cubicBezTo>
                  <a:cubicBezTo>
                    <a:pt x="213" y="274"/>
                    <a:pt x="274" y="212"/>
                    <a:pt x="274" y="137"/>
                  </a:cubicBezTo>
                  <a:cubicBezTo>
                    <a:pt x="274" y="61"/>
                    <a:pt x="213" y="0"/>
                    <a:pt x="137" y="0"/>
                  </a:cubicBezTo>
                  <a:close/>
                  <a:moveTo>
                    <a:pt x="137" y="239"/>
                  </a:moveTo>
                  <a:cubicBezTo>
                    <a:pt x="80" y="239"/>
                    <a:pt x="34" y="193"/>
                    <a:pt x="34" y="137"/>
                  </a:cubicBezTo>
                  <a:cubicBezTo>
                    <a:pt x="34" y="80"/>
                    <a:pt x="80" y="34"/>
                    <a:pt x="137" y="34"/>
                  </a:cubicBezTo>
                  <a:cubicBezTo>
                    <a:pt x="194" y="34"/>
                    <a:pt x="240" y="80"/>
                    <a:pt x="240" y="137"/>
                  </a:cubicBezTo>
                  <a:cubicBezTo>
                    <a:pt x="240" y="193"/>
                    <a:pt x="194" y="239"/>
                    <a:pt x="137" y="239"/>
                  </a:cubicBezTo>
                  <a:close/>
                </a:path>
              </a:pathLst>
            </a:custGeom>
            <a:solidFill>
              <a:srgbClr val="18BEBA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416"/>
            <p:cNvSpPr>
              <a:spLocks/>
            </p:cNvSpPr>
            <p:nvPr/>
          </p:nvSpPr>
          <p:spPr bwMode="auto">
            <a:xfrm>
              <a:off x="5553785" y="4725728"/>
              <a:ext cx="545187" cy="598732"/>
            </a:xfrm>
            <a:custGeom>
              <a:avLst/>
              <a:gdLst>
                <a:gd name="T0" fmla="*/ 15 w 47"/>
                <a:gd name="T1" fmla="*/ 0 h 52"/>
                <a:gd name="T2" fmla="*/ 0 w 47"/>
                <a:gd name="T3" fmla="*/ 44 h 52"/>
                <a:gd name="T4" fmla="*/ 47 w 47"/>
                <a:gd name="T5" fmla="*/ 52 h 52"/>
                <a:gd name="T6" fmla="*/ 47 w 47"/>
                <a:gd name="T7" fmla="*/ 5 h 52"/>
                <a:gd name="T8" fmla="*/ 15 w 47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2">
                  <a:moveTo>
                    <a:pt x="15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15" y="49"/>
                    <a:pt x="31" y="52"/>
                    <a:pt x="47" y="52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6" y="5"/>
                    <a:pt x="25" y="3"/>
                    <a:pt x="15" y="0"/>
                  </a:cubicBezTo>
                  <a:close/>
                </a:path>
              </a:pathLst>
            </a:custGeom>
            <a:solidFill>
              <a:srgbClr val="18BEBA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17"/>
            <p:cNvSpPr>
              <a:spLocks/>
            </p:cNvSpPr>
            <p:nvPr/>
          </p:nvSpPr>
          <p:spPr bwMode="auto">
            <a:xfrm>
              <a:off x="5071878" y="1902435"/>
              <a:ext cx="793442" cy="754501"/>
            </a:xfrm>
            <a:custGeom>
              <a:avLst/>
              <a:gdLst>
                <a:gd name="T0" fmla="*/ 28 w 69"/>
                <a:gd name="T1" fmla="*/ 65 h 65"/>
                <a:gd name="T2" fmla="*/ 69 w 69"/>
                <a:gd name="T3" fmla="*/ 46 h 65"/>
                <a:gd name="T4" fmla="*/ 60 w 69"/>
                <a:gd name="T5" fmla="*/ 0 h 65"/>
                <a:gd name="T6" fmla="*/ 0 w 69"/>
                <a:gd name="T7" fmla="*/ 27 h 65"/>
                <a:gd name="T8" fmla="*/ 28 w 69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5">
                  <a:moveTo>
                    <a:pt x="28" y="65"/>
                  </a:moveTo>
                  <a:cubicBezTo>
                    <a:pt x="40" y="55"/>
                    <a:pt x="54" y="49"/>
                    <a:pt x="69" y="46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38" y="5"/>
                    <a:pt x="17" y="14"/>
                    <a:pt x="0" y="27"/>
                  </a:cubicBezTo>
                  <a:lnTo>
                    <a:pt x="28" y="65"/>
                  </a:lnTo>
                  <a:close/>
                </a:path>
              </a:pathLst>
            </a:custGeom>
            <a:solidFill>
              <a:srgbClr val="18BEBA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18"/>
            <p:cNvSpPr>
              <a:spLocks/>
            </p:cNvSpPr>
            <p:nvPr/>
          </p:nvSpPr>
          <p:spPr bwMode="auto">
            <a:xfrm>
              <a:off x="6537069" y="3265404"/>
              <a:ext cx="1533340" cy="2175883"/>
            </a:xfrm>
            <a:custGeom>
              <a:avLst/>
              <a:gdLst>
                <a:gd name="T0" fmla="*/ 65 w 133"/>
                <a:gd name="T1" fmla="*/ 29 h 188"/>
                <a:gd name="T2" fmla="*/ 0 w 133"/>
                <a:gd name="T3" fmla="*/ 124 h 188"/>
                <a:gd name="T4" fmla="*/ 26 w 133"/>
                <a:gd name="T5" fmla="*/ 188 h 188"/>
                <a:gd name="T6" fmla="*/ 133 w 133"/>
                <a:gd name="T7" fmla="*/ 29 h 188"/>
                <a:gd name="T8" fmla="*/ 131 w 133"/>
                <a:gd name="T9" fmla="*/ 0 h 188"/>
                <a:gd name="T10" fmla="*/ 63 w 133"/>
                <a:gd name="T11" fmla="*/ 12 h 188"/>
                <a:gd name="T12" fmla="*/ 65 w 133"/>
                <a:gd name="T13" fmla="*/ 2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188">
                  <a:moveTo>
                    <a:pt x="65" y="29"/>
                  </a:moveTo>
                  <a:cubicBezTo>
                    <a:pt x="65" y="72"/>
                    <a:pt x="38" y="109"/>
                    <a:pt x="0" y="124"/>
                  </a:cubicBezTo>
                  <a:cubicBezTo>
                    <a:pt x="26" y="188"/>
                    <a:pt x="26" y="188"/>
                    <a:pt x="26" y="188"/>
                  </a:cubicBezTo>
                  <a:cubicBezTo>
                    <a:pt x="89" y="162"/>
                    <a:pt x="133" y="101"/>
                    <a:pt x="133" y="29"/>
                  </a:cubicBezTo>
                  <a:cubicBezTo>
                    <a:pt x="133" y="19"/>
                    <a:pt x="132" y="10"/>
                    <a:pt x="131" y="0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4" y="17"/>
                    <a:pt x="65" y="23"/>
                    <a:pt x="65" y="29"/>
                  </a:cubicBezTo>
                  <a:close/>
                </a:path>
              </a:pathLst>
            </a:custGeom>
            <a:solidFill>
              <a:srgbClr val="18BEBA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9" name="Freeform 420"/>
            <p:cNvSpPr>
              <a:spLocks/>
            </p:cNvSpPr>
            <p:nvPr/>
          </p:nvSpPr>
          <p:spPr bwMode="auto">
            <a:xfrm>
              <a:off x="6293682" y="1649312"/>
              <a:ext cx="1635562" cy="1504133"/>
            </a:xfrm>
            <a:custGeom>
              <a:avLst/>
              <a:gdLst>
                <a:gd name="T0" fmla="*/ 11 w 142"/>
                <a:gd name="T1" fmla="*/ 0 h 130"/>
                <a:gd name="T2" fmla="*/ 0 w 142"/>
                <a:gd name="T3" fmla="*/ 67 h 130"/>
                <a:gd name="T4" fmla="*/ 78 w 142"/>
                <a:gd name="T5" fmla="*/ 130 h 130"/>
                <a:gd name="T6" fmla="*/ 142 w 142"/>
                <a:gd name="T7" fmla="*/ 105 h 130"/>
                <a:gd name="T8" fmla="*/ 11 w 142"/>
                <a:gd name="T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130">
                  <a:moveTo>
                    <a:pt x="11" y="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36" y="73"/>
                    <a:pt x="65" y="98"/>
                    <a:pt x="78" y="130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20" y="50"/>
                    <a:pt x="71" y="10"/>
                    <a:pt x="11" y="0"/>
                  </a:cubicBezTo>
                  <a:close/>
                </a:path>
              </a:pathLst>
            </a:custGeom>
            <a:solidFill>
              <a:srgbClr val="18BEBA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943715" y="826636"/>
            <a:ext cx="2786309" cy="837695"/>
            <a:chOff x="6655890" y="1130073"/>
            <a:chExt cx="3774048" cy="1140057"/>
          </a:xfrm>
        </p:grpSpPr>
        <p:grpSp>
          <p:nvGrpSpPr>
            <p:cNvPr id="11" name="组合 10"/>
            <p:cNvGrpSpPr/>
            <p:nvPr/>
          </p:nvGrpSpPr>
          <p:grpSpPr>
            <a:xfrm>
              <a:off x="7789419" y="1130073"/>
              <a:ext cx="2640519" cy="649105"/>
              <a:chOff x="7860852" y="1152157"/>
              <a:chExt cx="4314929" cy="649105"/>
            </a:xfrm>
          </p:grpSpPr>
          <p:sp>
            <p:nvSpPr>
              <p:cNvPr id="13" name="文本框 32"/>
              <p:cNvSpPr txBox="1"/>
              <p:nvPr/>
            </p:nvSpPr>
            <p:spPr>
              <a:xfrm>
                <a:off x="7860852" y="1152157"/>
                <a:ext cx="2580249" cy="3979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latin typeface="方正正大黑简体" panose="02000000000000000000" pitchFamily="2" charset="-122"/>
                    <a:ea typeface="方正正大黑简体" panose="02000000000000000000" pitchFamily="2" charset="-122"/>
                  </a:defRPr>
                </a:lvl1pPr>
              </a:lstStyle>
              <a:p>
                <a:r>
                  <a:rPr lang="zh-CN" altLang="en-US" sz="1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讨论选题</a:t>
                </a:r>
              </a:p>
            </p:txBody>
          </p:sp>
          <p:sp>
            <p:nvSpPr>
              <p:cNvPr id="14" name="矩形 1"/>
              <p:cNvSpPr>
                <a:spLocks noChangeArrowheads="1"/>
              </p:cNvSpPr>
              <p:nvPr/>
            </p:nvSpPr>
            <p:spPr bwMode="auto">
              <a:xfrm>
                <a:off x="7874298" y="1466169"/>
                <a:ext cx="4301483" cy="335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小组进行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任意多边形 11"/>
            <p:cNvSpPr/>
            <p:nvPr/>
          </p:nvSpPr>
          <p:spPr>
            <a:xfrm>
              <a:off x="6655890" y="1449859"/>
              <a:ext cx="1075765" cy="820271"/>
            </a:xfrm>
            <a:custGeom>
              <a:avLst/>
              <a:gdLst>
                <a:gd name="connsiteX0" fmla="*/ 0 w 1089212"/>
                <a:gd name="connsiteY0" fmla="*/ 524436 h 524436"/>
                <a:gd name="connsiteX1" fmla="*/ 403412 w 1089212"/>
                <a:gd name="connsiteY1" fmla="*/ 0 h 524436"/>
                <a:gd name="connsiteX2" fmla="*/ 1089212 w 1089212"/>
                <a:gd name="connsiteY2" fmla="*/ 0 h 524436"/>
                <a:gd name="connsiteX3" fmla="*/ 1089212 w 1089212"/>
                <a:gd name="connsiteY3" fmla="*/ 13447 h 524436"/>
                <a:gd name="connsiteX0" fmla="*/ 0 w 1075765"/>
                <a:gd name="connsiteY0" fmla="*/ 820271 h 820271"/>
                <a:gd name="connsiteX1" fmla="*/ 389965 w 1075765"/>
                <a:gd name="connsiteY1" fmla="*/ 0 h 820271"/>
                <a:gd name="connsiteX2" fmla="*/ 1075765 w 1075765"/>
                <a:gd name="connsiteY2" fmla="*/ 0 h 820271"/>
                <a:gd name="connsiteX3" fmla="*/ 1075765 w 1075765"/>
                <a:gd name="connsiteY3" fmla="*/ 13447 h 82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5765" h="820271">
                  <a:moveTo>
                    <a:pt x="0" y="820271"/>
                  </a:moveTo>
                  <a:lnTo>
                    <a:pt x="389965" y="0"/>
                  </a:lnTo>
                  <a:lnTo>
                    <a:pt x="1075765" y="0"/>
                  </a:lnTo>
                  <a:lnTo>
                    <a:pt x="1075765" y="13447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666365" y="3703876"/>
            <a:ext cx="2633429" cy="794497"/>
            <a:chOff x="6280220" y="5045836"/>
            <a:chExt cx="3566972" cy="1081266"/>
          </a:xfrm>
        </p:grpSpPr>
        <p:sp>
          <p:nvSpPr>
            <p:cNvPr id="26" name="任意多边形 25"/>
            <p:cNvSpPr/>
            <p:nvPr/>
          </p:nvSpPr>
          <p:spPr>
            <a:xfrm>
              <a:off x="6280220" y="5045836"/>
              <a:ext cx="860611" cy="820270"/>
            </a:xfrm>
            <a:custGeom>
              <a:avLst/>
              <a:gdLst>
                <a:gd name="connsiteX0" fmla="*/ 0 w 1089212"/>
                <a:gd name="connsiteY0" fmla="*/ 524436 h 524436"/>
                <a:gd name="connsiteX1" fmla="*/ 403412 w 1089212"/>
                <a:gd name="connsiteY1" fmla="*/ 0 h 524436"/>
                <a:gd name="connsiteX2" fmla="*/ 1089212 w 1089212"/>
                <a:gd name="connsiteY2" fmla="*/ 0 h 524436"/>
                <a:gd name="connsiteX3" fmla="*/ 1089212 w 1089212"/>
                <a:gd name="connsiteY3" fmla="*/ 13447 h 524436"/>
                <a:gd name="connsiteX0" fmla="*/ 0 w 1075765"/>
                <a:gd name="connsiteY0" fmla="*/ 820271 h 820271"/>
                <a:gd name="connsiteX1" fmla="*/ 389965 w 1075765"/>
                <a:gd name="connsiteY1" fmla="*/ 0 h 820271"/>
                <a:gd name="connsiteX2" fmla="*/ 1075765 w 1075765"/>
                <a:gd name="connsiteY2" fmla="*/ 0 h 820271"/>
                <a:gd name="connsiteX3" fmla="*/ 1075765 w 1075765"/>
                <a:gd name="connsiteY3" fmla="*/ 13447 h 820271"/>
                <a:gd name="connsiteX0" fmla="*/ 0 w 981636"/>
                <a:gd name="connsiteY0" fmla="*/ 497542 h 497542"/>
                <a:gd name="connsiteX1" fmla="*/ 295836 w 981636"/>
                <a:gd name="connsiteY1" fmla="*/ 0 h 497542"/>
                <a:gd name="connsiteX2" fmla="*/ 981636 w 981636"/>
                <a:gd name="connsiteY2" fmla="*/ 0 h 497542"/>
                <a:gd name="connsiteX3" fmla="*/ 981636 w 981636"/>
                <a:gd name="connsiteY3" fmla="*/ 13447 h 497542"/>
                <a:gd name="connsiteX0" fmla="*/ 0 w 1116106"/>
                <a:gd name="connsiteY0" fmla="*/ 578224 h 578224"/>
                <a:gd name="connsiteX1" fmla="*/ 430306 w 1116106"/>
                <a:gd name="connsiteY1" fmla="*/ 0 h 578224"/>
                <a:gd name="connsiteX2" fmla="*/ 1116106 w 1116106"/>
                <a:gd name="connsiteY2" fmla="*/ 0 h 578224"/>
                <a:gd name="connsiteX3" fmla="*/ 1116106 w 1116106"/>
                <a:gd name="connsiteY3" fmla="*/ 13447 h 578224"/>
                <a:gd name="connsiteX0" fmla="*/ 0 w 1196788"/>
                <a:gd name="connsiteY0" fmla="*/ 430306 h 430306"/>
                <a:gd name="connsiteX1" fmla="*/ 510988 w 1196788"/>
                <a:gd name="connsiteY1" fmla="*/ 0 h 430306"/>
                <a:gd name="connsiteX2" fmla="*/ 1196788 w 1196788"/>
                <a:gd name="connsiteY2" fmla="*/ 0 h 430306"/>
                <a:gd name="connsiteX3" fmla="*/ 1196788 w 1196788"/>
                <a:gd name="connsiteY3" fmla="*/ 13447 h 430306"/>
                <a:gd name="connsiteX0" fmla="*/ 0 w 1196788"/>
                <a:gd name="connsiteY0" fmla="*/ 497541 h 497541"/>
                <a:gd name="connsiteX1" fmla="*/ 510988 w 1196788"/>
                <a:gd name="connsiteY1" fmla="*/ 0 h 497541"/>
                <a:gd name="connsiteX2" fmla="*/ 1196788 w 1196788"/>
                <a:gd name="connsiteY2" fmla="*/ 0 h 497541"/>
                <a:gd name="connsiteX3" fmla="*/ 1196788 w 1196788"/>
                <a:gd name="connsiteY3" fmla="*/ 13447 h 497541"/>
                <a:gd name="connsiteX0" fmla="*/ 0 w 1089211"/>
                <a:gd name="connsiteY0" fmla="*/ 0 h 322729"/>
                <a:gd name="connsiteX1" fmla="*/ 403411 w 1089211"/>
                <a:gd name="connsiteY1" fmla="*/ 309282 h 322729"/>
                <a:gd name="connsiteX2" fmla="*/ 1089211 w 1089211"/>
                <a:gd name="connsiteY2" fmla="*/ 309282 h 322729"/>
                <a:gd name="connsiteX3" fmla="*/ 1089211 w 1089211"/>
                <a:gd name="connsiteY3" fmla="*/ 322729 h 322729"/>
                <a:gd name="connsiteX0" fmla="*/ 0 w 860611"/>
                <a:gd name="connsiteY0" fmla="*/ 0 h 820270"/>
                <a:gd name="connsiteX1" fmla="*/ 174811 w 860611"/>
                <a:gd name="connsiteY1" fmla="*/ 806823 h 820270"/>
                <a:gd name="connsiteX2" fmla="*/ 860611 w 860611"/>
                <a:gd name="connsiteY2" fmla="*/ 806823 h 820270"/>
                <a:gd name="connsiteX3" fmla="*/ 860611 w 860611"/>
                <a:gd name="connsiteY3" fmla="*/ 820270 h 82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0611" h="820270">
                  <a:moveTo>
                    <a:pt x="0" y="0"/>
                  </a:moveTo>
                  <a:lnTo>
                    <a:pt x="174811" y="806823"/>
                  </a:lnTo>
                  <a:lnTo>
                    <a:pt x="860611" y="806823"/>
                  </a:lnTo>
                  <a:lnTo>
                    <a:pt x="860611" y="820270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7178998" y="5513269"/>
              <a:ext cx="2668194" cy="613833"/>
              <a:chOff x="7860852" y="1089543"/>
              <a:chExt cx="4360154" cy="613833"/>
            </a:xfrm>
          </p:grpSpPr>
          <p:sp>
            <p:nvSpPr>
              <p:cNvPr id="28" name="文本框 62"/>
              <p:cNvSpPr txBox="1"/>
              <p:nvPr/>
            </p:nvSpPr>
            <p:spPr>
              <a:xfrm>
                <a:off x="7860852" y="1089543"/>
                <a:ext cx="2580249" cy="3979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latin typeface="方正正大黑简体" panose="02000000000000000000" pitchFamily="2" charset="-122"/>
                    <a:ea typeface="方正正大黑简体" panose="02000000000000000000" pitchFamily="2" charset="-122"/>
                  </a:defRPr>
                </a:lvl1pPr>
              </a:lstStyle>
              <a:p>
                <a:r>
                  <a:rPr lang="zh-CN" altLang="en-US" sz="1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游戏制作</a:t>
                </a:r>
              </a:p>
            </p:txBody>
          </p:sp>
          <p:sp>
            <p:nvSpPr>
              <p:cNvPr id="29" name="矩形 1"/>
              <p:cNvSpPr>
                <a:spLocks noChangeArrowheads="1"/>
              </p:cNvSpPr>
              <p:nvPr/>
            </p:nvSpPr>
            <p:spPr bwMode="auto">
              <a:xfrm>
                <a:off x="7874301" y="1368283"/>
                <a:ext cx="4346705" cy="335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小组共同。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714319" y="3279189"/>
            <a:ext cx="2756174" cy="637169"/>
            <a:chOff x="927184" y="4467863"/>
            <a:chExt cx="3733230" cy="867151"/>
          </a:xfrm>
        </p:grpSpPr>
        <p:grpSp>
          <p:nvGrpSpPr>
            <p:cNvPr id="31" name="组合 30"/>
            <p:cNvGrpSpPr/>
            <p:nvPr/>
          </p:nvGrpSpPr>
          <p:grpSpPr>
            <a:xfrm>
              <a:off x="927184" y="4721181"/>
              <a:ext cx="2547542" cy="613833"/>
              <a:chOff x="556968" y="1471874"/>
              <a:chExt cx="4037696" cy="613833"/>
            </a:xfrm>
          </p:grpSpPr>
          <p:sp>
            <p:nvSpPr>
              <p:cNvPr id="33" name="文本框 35"/>
              <p:cNvSpPr txBox="1"/>
              <p:nvPr/>
            </p:nvSpPr>
            <p:spPr>
              <a:xfrm>
                <a:off x="1445155" y="1471874"/>
                <a:ext cx="3149509" cy="3979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latin typeface="方正正大黑简体" panose="02000000000000000000" pitchFamily="2" charset="-122"/>
                    <a:ea typeface="方正正大黑简体" panose="02000000000000000000" pitchFamily="2" charset="-122"/>
                  </a:defRPr>
                </a:lvl1pPr>
              </a:lstStyle>
              <a:p>
                <a:pPr algn="r"/>
                <a:r>
                  <a:rPr lang="zh-CN" altLang="en-US" sz="1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马易安</a:t>
                </a:r>
              </a:p>
            </p:txBody>
          </p:sp>
          <p:sp>
            <p:nvSpPr>
              <p:cNvPr id="34" name="矩形 1"/>
              <p:cNvSpPr>
                <a:spLocks noChangeArrowheads="1"/>
              </p:cNvSpPr>
              <p:nvPr/>
            </p:nvSpPr>
            <p:spPr bwMode="auto">
              <a:xfrm>
                <a:off x="556968" y="1750614"/>
                <a:ext cx="4037696" cy="335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任意多边形 31"/>
            <p:cNvSpPr/>
            <p:nvPr/>
          </p:nvSpPr>
          <p:spPr>
            <a:xfrm flipH="1">
              <a:off x="3450179" y="4467863"/>
              <a:ext cx="1210235" cy="524435"/>
            </a:xfrm>
            <a:custGeom>
              <a:avLst/>
              <a:gdLst>
                <a:gd name="connsiteX0" fmla="*/ 0 w 1089212"/>
                <a:gd name="connsiteY0" fmla="*/ 524436 h 524436"/>
                <a:gd name="connsiteX1" fmla="*/ 403412 w 1089212"/>
                <a:gd name="connsiteY1" fmla="*/ 0 h 524436"/>
                <a:gd name="connsiteX2" fmla="*/ 1089212 w 1089212"/>
                <a:gd name="connsiteY2" fmla="*/ 0 h 524436"/>
                <a:gd name="connsiteX3" fmla="*/ 1089212 w 1089212"/>
                <a:gd name="connsiteY3" fmla="*/ 13447 h 524436"/>
                <a:gd name="connsiteX0" fmla="*/ 0 w 1075765"/>
                <a:gd name="connsiteY0" fmla="*/ 820271 h 820271"/>
                <a:gd name="connsiteX1" fmla="*/ 389965 w 1075765"/>
                <a:gd name="connsiteY1" fmla="*/ 0 h 820271"/>
                <a:gd name="connsiteX2" fmla="*/ 1075765 w 1075765"/>
                <a:gd name="connsiteY2" fmla="*/ 0 h 820271"/>
                <a:gd name="connsiteX3" fmla="*/ 1075765 w 1075765"/>
                <a:gd name="connsiteY3" fmla="*/ 13447 h 820271"/>
                <a:gd name="connsiteX0" fmla="*/ 0 w 981636"/>
                <a:gd name="connsiteY0" fmla="*/ 497542 h 497542"/>
                <a:gd name="connsiteX1" fmla="*/ 295836 w 981636"/>
                <a:gd name="connsiteY1" fmla="*/ 0 h 497542"/>
                <a:gd name="connsiteX2" fmla="*/ 981636 w 981636"/>
                <a:gd name="connsiteY2" fmla="*/ 0 h 497542"/>
                <a:gd name="connsiteX3" fmla="*/ 981636 w 981636"/>
                <a:gd name="connsiteY3" fmla="*/ 13447 h 497542"/>
                <a:gd name="connsiteX0" fmla="*/ 0 w 1116106"/>
                <a:gd name="connsiteY0" fmla="*/ 578224 h 578224"/>
                <a:gd name="connsiteX1" fmla="*/ 430306 w 1116106"/>
                <a:gd name="connsiteY1" fmla="*/ 0 h 578224"/>
                <a:gd name="connsiteX2" fmla="*/ 1116106 w 1116106"/>
                <a:gd name="connsiteY2" fmla="*/ 0 h 578224"/>
                <a:gd name="connsiteX3" fmla="*/ 1116106 w 1116106"/>
                <a:gd name="connsiteY3" fmla="*/ 13447 h 578224"/>
                <a:gd name="connsiteX0" fmla="*/ 0 w 1196788"/>
                <a:gd name="connsiteY0" fmla="*/ 430306 h 430306"/>
                <a:gd name="connsiteX1" fmla="*/ 510988 w 1196788"/>
                <a:gd name="connsiteY1" fmla="*/ 0 h 430306"/>
                <a:gd name="connsiteX2" fmla="*/ 1196788 w 1196788"/>
                <a:gd name="connsiteY2" fmla="*/ 0 h 430306"/>
                <a:gd name="connsiteX3" fmla="*/ 1196788 w 1196788"/>
                <a:gd name="connsiteY3" fmla="*/ 13447 h 430306"/>
                <a:gd name="connsiteX0" fmla="*/ 0 w 1196788"/>
                <a:gd name="connsiteY0" fmla="*/ 497541 h 497541"/>
                <a:gd name="connsiteX1" fmla="*/ 510988 w 1196788"/>
                <a:gd name="connsiteY1" fmla="*/ 0 h 497541"/>
                <a:gd name="connsiteX2" fmla="*/ 1196788 w 1196788"/>
                <a:gd name="connsiteY2" fmla="*/ 0 h 497541"/>
                <a:gd name="connsiteX3" fmla="*/ 1196788 w 1196788"/>
                <a:gd name="connsiteY3" fmla="*/ 13447 h 497541"/>
                <a:gd name="connsiteX0" fmla="*/ 0 w 1089211"/>
                <a:gd name="connsiteY0" fmla="*/ 0 h 322729"/>
                <a:gd name="connsiteX1" fmla="*/ 403411 w 1089211"/>
                <a:gd name="connsiteY1" fmla="*/ 309282 h 322729"/>
                <a:gd name="connsiteX2" fmla="*/ 1089211 w 1089211"/>
                <a:gd name="connsiteY2" fmla="*/ 309282 h 322729"/>
                <a:gd name="connsiteX3" fmla="*/ 1089211 w 1089211"/>
                <a:gd name="connsiteY3" fmla="*/ 322729 h 322729"/>
                <a:gd name="connsiteX0" fmla="*/ 0 w 860611"/>
                <a:gd name="connsiteY0" fmla="*/ 0 h 820270"/>
                <a:gd name="connsiteX1" fmla="*/ 174811 w 860611"/>
                <a:gd name="connsiteY1" fmla="*/ 806823 h 820270"/>
                <a:gd name="connsiteX2" fmla="*/ 860611 w 860611"/>
                <a:gd name="connsiteY2" fmla="*/ 806823 h 820270"/>
                <a:gd name="connsiteX3" fmla="*/ 860611 w 860611"/>
                <a:gd name="connsiteY3" fmla="*/ 820270 h 820270"/>
                <a:gd name="connsiteX0" fmla="*/ 0 w 1210235"/>
                <a:gd name="connsiteY0" fmla="*/ 0 h 524435"/>
                <a:gd name="connsiteX1" fmla="*/ 524435 w 1210235"/>
                <a:gd name="connsiteY1" fmla="*/ 510988 h 524435"/>
                <a:gd name="connsiteX2" fmla="*/ 1210235 w 1210235"/>
                <a:gd name="connsiteY2" fmla="*/ 510988 h 524435"/>
                <a:gd name="connsiteX3" fmla="*/ 1210235 w 1210235"/>
                <a:gd name="connsiteY3" fmla="*/ 524435 h 52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235" h="524435">
                  <a:moveTo>
                    <a:pt x="0" y="0"/>
                  </a:moveTo>
                  <a:lnTo>
                    <a:pt x="524435" y="510988"/>
                  </a:lnTo>
                  <a:lnTo>
                    <a:pt x="1210235" y="510988"/>
                  </a:lnTo>
                  <a:lnTo>
                    <a:pt x="1210235" y="524435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236376" y="978538"/>
            <a:ext cx="7348981" cy="2332472"/>
            <a:chOff x="1634309" y="1336805"/>
            <a:chExt cx="9954177" cy="3174367"/>
          </a:xfrm>
        </p:grpSpPr>
        <p:grpSp>
          <p:nvGrpSpPr>
            <p:cNvPr id="36" name="组合 35"/>
            <p:cNvGrpSpPr/>
            <p:nvPr/>
          </p:nvGrpSpPr>
          <p:grpSpPr>
            <a:xfrm>
              <a:off x="1634309" y="1336805"/>
              <a:ext cx="9954177" cy="3174367"/>
              <a:chOff x="1390466" y="1515015"/>
              <a:chExt cx="15776755" cy="3174367"/>
            </a:xfrm>
          </p:grpSpPr>
          <p:sp>
            <p:nvSpPr>
              <p:cNvPr id="38" name="文本框 66"/>
              <p:cNvSpPr txBox="1"/>
              <p:nvPr/>
            </p:nvSpPr>
            <p:spPr>
              <a:xfrm>
                <a:off x="1390466" y="1515015"/>
                <a:ext cx="3149510" cy="3979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latin typeface="方正正大黑简体" panose="02000000000000000000" pitchFamily="2" charset="-122"/>
                    <a:ea typeface="方正正大黑简体" panose="02000000000000000000" pitchFamily="2" charset="-122"/>
                  </a:defRPr>
                </a:lvl1pPr>
              </a:lstStyle>
              <a:p>
                <a:pPr algn="r"/>
                <a:r>
                  <a:rPr lang="zh-CN" altLang="en-US" sz="1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汪诗怡</a:t>
                </a:r>
              </a:p>
            </p:txBody>
          </p:sp>
          <p:sp>
            <p:nvSpPr>
              <p:cNvPr id="39" name="矩形 1"/>
              <p:cNvSpPr>
                <a:spLocks noChangeArrowheads="1"/>
              </p:cNvSpPr>
              <p:nvPr/>
            </p:nvSpPr>
            <p:spPr bwMode="auto">
              <a:xfrm>
                <a:off x="13143067" y="4354288"/>
                <a:ext cx="4024154" cy="3350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制作</a:t>
                </a:r>
                <a:r>
                  <a:rPr lang="en-US" altLang="zh-CN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7" name="任意多边形 36"/>
            <p:cNvSpPr/>
            <p:nvPr/>
          </p:nvSpPr>
          <p:spPr>
            <a:xfrm flipH="1">
              <a:off x="3631416" y="1551710"/>
              <a:ext cx="1385047" cy="860612"/>
            </a:xfrm>
            <a:custGeom>
              <a:avLst/>
              <a:gdLst>
                <a:gd name="connsiteX0" fmla="*/ 0 w 1089212"/>
                <a:gd name="connsiteY0" fmla="*/ 524436 h 524436"/>
                <a:gd name="connsiteX1" fmla="*/ 403412 w 1089212"/>
                <a:gd name="connsiteY1" fmla="*/ 0 h 524436"/>
                <a:gd name="connsiteX2" fmla="*/ 1089212 w 1089212"/>
                <a:gd name="connsiteY2" fmla="*/ 0 h 524436"/>
                <a:gd name="connsiteX3" fmla="*/ 1089212 w 1089212"/>
                <a:gd name="connsiteY3" fmla="*/ 13447 h 524436"/>
                <a:gd name="connsiteX0" fmla="*/ 0 w 1075765"/>
                <a:gd name="connsiteY0" fmla="*/ 820271 h 820271"/>
                <a:gd name="connsiteX1" fmla="*/ 389965 w 1075765"/>
                <a:gd name="connsiteY1" fmla="*/ 0 h 820271"/>
                <a:gd name="connsiteX2" fmla="*/ 1075765 w 1075765"/>
                <a:gd name="connsiteY2" fmla="*/ 0 h 820271"/>
                <a:gd name="connsiteX3" fmla="*/ 1075765 w 1075765"/>
                <a:gd name="connsiteY3" fmla="*/ 13447 h 820271"/>
                <a:gd name="connsiteX0" fmla="*/ 0 w 981636"/>
                <a:gd name="connsiteY0" fmla="*/ 497542 h 497542"/>
                <a:gd name="connsiteX1" fmla="*/ 295836 w 981636"/>
                <a:gd name="connsiteY1" fmla="*/ 0 h 497542"/>
                <a:gd name="connsiteX2" fmla="*/ 981636 w 981636"/>
                <a:gd name="connsiteY2" fmla="*/ 0 h 497542"/>
                <a:gd name="connsiteX3" fmla="*/ 981636 w 981636"/>
                <a:gd name="connsiteY3" fmla="*/ 13447 h 497542"/>
                <a:gd name="connsiteX0" fmla="*/ 0 w 1116106"/>
                <a:gd name="connsiteY0" fmla="*/ 578224 h 578224"/>
                <a:gd name="connsiteX1" fmla="*/ 430306 w 1116106"/>
                <a:gd name="connsiteY1" fmla="*/ 0 h 578224"/>
                <a:gd name="connsiteX2" fmla="*/ 1116106 w 1116106"/>
                <a:gd name="connsiteY2" fmla="*/ 0 h 578224"/>
                <a:gd name="connsiteX3" fmla="*/ 1116106 w 1116106"/>
                <a:gd name="connsiteY3" fmla="*/ 13447 h 578224"/>
                <a:gd name="connsiteX0" fmla="*/ 0 w 1196788"/>
                <a:gd name="connsiteY0" fmla="*/ 430306 h 430306"/>
                <a:gd name="connsiteX1" fmla="*/ 510988 w 1196788"/>
                <a:gd name="connsiteY1" fmla="*/ 0 h 430306"/>
                <a:gd name="connsiteX2" fmla="*/ 1196788 w 1196788"/>
                <a:gd name="connsiteY2" fmla="*/ 0 h 430306"/>
                <a:gd name="connsiteX3" fmla="*/ 1196788 w 1196788"/>
                <a:gd name="connsiteY3" fmla="*/ 13447 h 430306"/>
                <a:gd name="connsiteX0" fmla="*/ 0 w 1196788"/>
                <a:gd name="connsiteY0" fmla="*/ 497541 h 497541"/>
                <a:gd name="connsiteX1" fmla="*/ 510988 w 1196788"/>
                <a:gd name="connsiteY1" fmla="*/ 0 h 497541"/>
                <a:gd name="connsiteX2" fmla="*/ 1196788 w 1196788"/>
                <a:gd name="connsiteY2" fmla="*/ 0 h 497541"/>
                <a:gd name="connsiteX3" fmla="*/ 1196788 w 1196788"/>
                <a:gd name="connsiteY3" fmla="*/ 13447 h 497541"/>
                <a:gd name="connsiteX0" fmla="*/ 0 w 1089211"/>
                <a:gd name="connsiteY0" fmla="*/ 0 h 322729"/>
                <a:gd name="connsiteX1" fmla="*/ 403411 w 1089211"/>
                <a:gd name="connsiteY1" fmla="*/ 309282 h 322729"/>
                <a:gd name="connsiteX2" fmla="*/ 1089211 w 1089211"/>
                <a:gd name="connsiteY2" fmla="*/ 309282 h 322729"/>
                <a:gd name="connsiteX3" fmla="*/ 1089211 w 1089211"/>
                <a:gd name="connsiteY3" fmla="*/ 322729 h 322729"/>
                <a:gd name="connsiteX0" fmla="*/ 0 w 860611"/>
                <a:gd name="connsiteY0" fmla="*/ 0 h 820270"/>
                <a:gd name="connsiteX1" fmla="*/ 174811 w 860611"/>
                <a:gd name="connsiteY1" fmla="*/ 806823 h 820270"/>
                <a:gd name="connsiteX2" fmla="*/ 860611 w 860611"/>
                <a:gd name="connsiteY2" fmla="*/ 806823 h 820270"/>
                <a:gd name="connsiteX3" fmla="*/ 860611 w 860611"/>
                <a:gd name="connsiteY3" fmla="*/ 820270 h 820270"/>
                <a:gd name="connsiteX0" fmla="*/ 0 w 1210235"/>
                <a:gd name="connsiteY0" fmla="*/ 0 h 524435"/>
                <a:gd name="connsiteX1" fmla="*/ 524435 w 1210235"/>
                <a:gd name="connsiteY1" fmla="*/ 510988 h 524435"/>
                <a:gd name="connsiteX2" fmla="*/ 1210235 w 1210235"/>
                <a:gd name="connsiteY2" fmla="*/ 510988 h 524435"/>
                <a:gd name="connsiteX3" fmla="*/ 1210235 w 1210235"/>
                <a:gd name="connsiteY3" fmla="*/ 524435 h 524435"/>
                <a:gd name="connsiteX0" fmla="*/ 0 w 1546411"/>
                <a:gd name="connsiteY0" fmla="*/ 443753 h 443753"/>
                <a:gd name="connsiteX1" fmla="*/ 860611 w 1546411"/>
                <a:gd name="connsiteY1" fmla="*/ 0 h 443753"/>
                <a:gd name="connsiteX2" fmla="*/ 1546411 w 1546411"/>
                <a:gd name="connsiteY2" fmla="*/ 0 h 443753"/>
                <a:gd name="connsiteX3" fmla="*/ 1546411 w 1546411"/>
                <a:gd name="connsiteY3" fmla="*/ 13447 h 443753"/>
                <a:gd name="connsiteX0" fmla="*/ 0 w 1385047"/>
                <a:gd name="connsiteY0" fmla="*/ 860612 h 860612"/>
                <a:gd name="connsiteX1" fmla="*/ 699247 w 1385047"/>
                <a:gd name="connsiteY1" fmla="*/ 0 h 860612"/>
                <a:gd name="connsiteX2" fmla="*/ 1385047 w 1385047"/>
                <a:gd name="connsiteY2" fmla="*/ 0 h 860612"/>
                <a:gd name="connsiteX3" fmla="*/ 1385047 w 1385047"/>
                <a:gd name="connsiteY3" fmla="*/ 13447 h 86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5047" h="860612">
                  <a:moveTo>
                    <a:pt x="0" y="860612"/>
                  </a:moveTo>
                  <a:lnTo>
                    <a:pt x="699247" y="0"/>
                  </a:lnTo>
                  <a:lnTo>
                    <a:pt x="1385047" y="0"/>
                  </a:lnTo>
                  <a:lnTo>
                    <a:pt x="1385047" y="13447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MH_SubTitle_2"/>
          <p:cNvSpPr txBox="1"/>
          <p:nvPr>
            <p:custDataLst>
              <p:tags r:id="rId1"/>
            </p:custDataLst>
          </p:nvPr>
        </p:nvSpPr>
        <p:spPr>
          <a:xfrm>
            <a:off x="-107950" y="215900"/>
            <a:ext cx="229990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Freeform 418">
            <a:extLst>
              <a:ext uri="{FF2B5EF4-FFF2-40B4-BE49-F238E27FC236}">
                <a16:creationId xmlns:a16="http://schemas.microsoft.com/office/drawing/2014/main" id="{2D14A684-4E02-4118-8D18-869774EBD8D7}"/>
              </a:ext>
            </a:extLst>
          </p:cNvPr>
          <p:cNvSpPr>
            <a:spLocks/>
          </p:cNvSpPr>
          <p:nvPr/>
        </p:nvSpPr>
        <p:spPr bwMode="auto">
          <a:xfrm rot="20203661">
            <a:off x="4912054" y="2036721"/>
            <a:ext cx="1246646" cy="1586974"/>
          </a:xfrm>
          <a:custGeom>
            <a:avLst/>
            <a:gdLst>
              <a:gd name="T0" fmla="*/ 65 w 133"/>
              <a:gd name="T1" fmla="*/ 29 h 188"/>
              <a:gd name="T2" fmla="*/ 0 w 133"/>
              <a:gd name="T3" fmla="*/ 124 h 188"/>
              <a:gd name="T4" fmla="*/ 26 w 133"/>
              <a:gd name="T5" fmla="*/ 188 h 188"/>
              <a:gd name="T6" fmla="*/ 133 w 133"/>
              <a:gd name="T7" fmla="*/ 29 h 188"/>
              <a:gd name="T8" fmla="*/ 131 w 133"/>
              <a:gd name="T9" fmla="*/ 0 h 188"/>
              <a:gd name="T10" fmla="*/ 63 w 133"/>
              <a:gd name="T11" fmla="*/ 12 h 188"/>
              <a:gd name="T12" fmla="*/ 65 w 133"/>
              <a:gd name="T13" fmla="*/ 29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" h="188">
                <a:moveTo>
                  <a:pt x="65" y="29"/>
                </a:moveTo>
                <a:cubicBezTo>
                  <a:pt x="65" y="72"/>
                  <a:pt x="38" y="109"/>
                  <a:pt x="0" y="124"/>
                </a:cubicBezTo>
                <a:cubicBezTo>
                  <a:pt x="26" y="188"/>
                  <a:pt x="26" y="188"/>
                  <a:pt x="26" y="188"/>
                </a:cubicBezTo>
                <a:cubicBezTo>
                  <a:pt x="89" y="162"/>
                  <a:pt x="133" y="101"/>
                  <a:pt x="133" y="29"/>
                </a:cubicBezTo>
                <a:cubicBezTo>
                  <a:pt x="133" y="19"/>
                  <a:pt x="132" y="10"/>
                  <a:pt x="131" y="0"/>
                </a:cubicBezTo>
                <a:cubicBezTo>
                  <a:pt x="63" y="12"/>
                  <a:pt x="63" y="12"/>
                  <a:pt x="63" y="12"/>
                </a:cubicBezTo>
                <a:cubicBezTo>
                  <a:pt x="64" y="17"/>
                  <a:pt x="65" y="23"/>
                  <a:pt x="65" y="29"/>
                </a:cubicBezTo>
                <a:close/>
              </a:path>
            </a:pathLst>
          </a:custGeom>
          <a:solidFill>
            <a:srgbClr val="18BEBA"/>
          </a:solidFill>
          <a:ln>
            <a:solidFill>
              <a:schemeClr val="bg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06474C07-2925-4EC5-A492-4AD1BCEFB991}"/>
              </a:ext>
            </a:extLst>
          </p:cNvPr>
          <p:cNvGrpSpPr/>
          <p:nvPr/>
        </p:nvGrpSpPr>
        <p:grpSpPr>
          <a:xfrm flipH="1">
            <a:off x="5847660" y="2601390"/>
            <a:ext cx="2685350" cy="677799"/>
            <a:chOff x="927184" y="4467863"/>
            <a:chExt cx="3733230" cy="867151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7738ACD-1AAF-4711-B7FC-EF93C328E060}"/>
                </a:ext>
              </a:extLst>
            </p:cNvPr>
            <p:cNvGrpSpPr/>
            <p:nvPr/>
          </p:nvGrpSpPr>
          <p:grpSpPr>
            <a:xfrm>
              <a:off x="927184" y="4721181"/>
              <a:ext cx="2547542" cy="613833"/>
              <a:chOff x="556968" y="1471874"/>
              <a:chExt cx="4037696" cy="613833"/>
            </a:xfrm>
          </p:grpSpPr>
          <p:sp>
            <p:nvSpPr>
              <p:cNvPr id="47" name="文本框 35">
                <a:extLst>
                  <a:ext uri="{FF2B5EF4-FFF2-40B4-BE49-F238E27FC236}">
                    <a16:creationId xmlns:a16="http://schemas.microsoft.com/office/drawing/2014/main" id="{B899CAD1-1651-456E-909E-AE83905296CC}"/>
                  </a:ext>
                </a:extLst>
              </p:cNvPr>
              <p:cNvSpPr txBox="1"/>
              <p:nvPr/>
            </p:nvSpPr>
            <p:spPr>
              <a:xfrm>
                <a:off x="1445155" y="1471874"/>
                <a:ext cx="3149509" cy="3740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2400">
                    <a:latin typeface="方正正大黑简体" panose="02000000000000000000" pitchFamily="2" charset="-122"/>
                    <a:ea typeface="方正正大黑简体" panose="02000000000000000000" pitchFamily="2" charset="-122"/>
                  </a:defRPr>
                </a:lvl1pPr>
              </a:lstStyle>
              <a:p>
                <a:r>
                  <a:rPr lang="zh-CN" altLang="en-US" sz="1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王淑慧</a:t>
                </a:r>
              </a:p>
            </p:txBody>
          </p:sp>
          <p:sp>
            <p:nvSpPr>
              <p:cNvPr id="48" name="矩形 1">
                <a:extLst>
                  <a:ext uri="{FF2B5EF4-FFF2-40B4-BE49-F238E27FC236}">
                    <a16:creationId xmlns:a16="http://schemas.microsoft.com/office/drawing/2014/main" id="{84C16F3C-655E-43EC-BB78-EC4FC80D4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6968" y="1750614"/>
                <a:ext cx="4037696" cy="335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任意多边形 31">
              <a:extLst>
                <a:ext uri="{FF2B5EF4-FFF2-40B4-BE49-F238E27FC236}">
                  <a16:creationId xmlns:a16="http://schemas.microsoft.com/office/drawing/2014/main" id="{C49D0FBF-FDD3-4C6A-992D-7FF9729BECF1}"/>
                </a:ext>
              </a:extLst>
            </p:cNvPr>
            <p:cNvSpPr/>
            <p:nvPr/>
          </p:nvSpPr>
          <p:spPr>
            <a:xfrm flipH="1">
              <a:off x="3450179" y="4467863"/>
              <a:ext cx="1210235" cy="524435"/>
            </a:xfrm>
            <a:custGeom>
              <a:avLst/>
              <a:gdLst>
                <a:gd name="connsiteX0" fmla="*/ 0 w 1089212"/>
                <a:gd name="connsiteY0" fmla="*/ 524436 h 524436"/>
                <a:gd name="connsiteX1" fmla="*/ 403412 w 1089212"/>
                <a:gd name="connsiteY1" fmla="*/ 0 h 524436"/>
                <a:gd name="connsiteX2" fmla="*/ 1089212 w 1089212"/>
                <a:gd name="connsiteY2" fmla="*/ 0 h 524436"/>
                <a:gd name="connsiteX3" fmla="*/ 1089212 w 1089212"/>
                <a:gd name="connsiteY3" fmla="*/ 13447 h 524436"/>
                <a:gd name="connsiteX0" fmla="*/ 0 w 1075765"/>
                <a:gd name="connsiteY0" fmla="*/ 820271 h 820271"/>
                <a:gd name="connsiteX1" fmla="*/ 389965 w 1075765"/>
                <a:gd name="connsiteY1" fmla="*/ 0 h 820271"/>
                <a:gd name="connsiteX2" fmla="*/ 1075765 w 1075765"/>
                <a:gd name="connsiteY2" fmla="*/ 0 h 820271"/>
                <a:gd name="connsiteX3" fmla="*/ 1075765 w 1075765"/>
                <a:gd name="connsiteY3" fmla="*/ 13447 h 820271"/>
                <a:gd name="connsiteX0" fmla="*/ 0 w 981636"/>
                <a:gd name="connsiteY0" fmla="*/ 497542 h 497542"/>
                <a:gd name="connsiteX1" fmla="*/ 295836 w 981636"/>
                <a:gd name="connsiteY1" fmla="*/ 0 h 497542"/>
                <a:gd name="connsiteX2" fmla="*/ 981636 w 981636"/>
                <a:gd name="connsiteY2" fmla="*/ 0 h 497542"/>
                <a:gd name="connsiteX3" fmla="*/ 981636 w 981636"/>
                <a:gd name="connsiteY3" fmla="*/ 13447 h 497542"/>
                <a:gd name="connsiteX0" fmla="*/ 0 w 1116106"/>
                <a:gd name="connsiteY0" fmla="*/ 578224 h 578224"/>
                <a:gd name="connsiteX1" fmla="*/ 430306 w 1116106"/>
                <a:gd name="connsiteY1" fmla="*/ 0 h 578224"/>
                <a:gd name="connsiteX2" fmla="*/ 1116106 w 1116106"/>
                <a:gd name="connsiteY2" fmla="*/ 0 h 578224"/>
                <a:gd name="connsiteX3" fmla="*/ 1116106 w 1116106"/>
                <a:gd name="connsiteY3" fmla="*/ 13447 h 578224"/>
                <a:gd name="connsiteX0" fmla="*/ 0 w 1196788"/>
                <a:gd name="connsiteY0" fmla="*/ 430306 h 430306"/>
                <a:gd name="connsiteX1" fmla="*/ 510988 w 1196788"/>
                <a:gd name="connsiteY1" fmla="*/ 0 h 430306"/>
                <a:gd name="connsiteX2" fmla="*/ 1196788 w 1196788"/>
                <a:gd name="connsiteY2" fmla="*/ 0 h 430306"/>
                <a:gd name="connsiteX3" fmla="*/ 1196788 w 1196788"/>
                <a:gd name="connsiteY3" fmla="*/ 13447 h 430306"/>
                <a:gd name="connsiteX0" fmla="*/ 0 w 1196788"/>
                <a:gd name="connsiteY0" fmla="*/ 497541 h 497541"/>
                <a:gd name="connsiteX1" fmla="*/ 510988 w 1196788"/>
                <a:gd name="connsiteY1" fmla="*/ 0 h 497541"/>
                <a:gd name="connsiteX2" fmla="*/ 1196788 w 1196788"/>
                <a:gd name="connsiteY2" fmla="*/ 0 h 497541"/>
                <a:gd name="connsiteX3" fmla="*/ 1196788 w 1196788"/>
                <a:gd name="connsiteY3" fmla="*/ 13447 h 497541"/>
                <a:gd name="connsiteX0" fmla="*/ 0 w 1089211"/>
                <a:gd name="connsiteY0" fmla="*/ 0 h 322729"/>
                <a:gd name="connsiteX1" fmla="*/ 403411 w 1089211"/>
                <a:gd name="connsiteY1" fmla="*/ 309282 h 322729"/>
                <a:gd name="connsiteX2" fmla="*/ 1089211 w 1089211"/>
                <a:gd name="connsiteY2" fmla="*/ 309282 h 322729"/>
                <a:gd name="connsiteX3" fmla="*/ 1089211 w 1089211"/>
                <a:gd name="connsiteY3" fmla="*/ 322729 h 322729"/>
                <a:gd name="connsiteX0" fmla="*/ 0 w 860611"/>
                <a:gd name="connsiteY0" fmla="*/ 0 h 820270"/>
                <a:gd name="connsiteX1" fmla="*/ 174811 w 860611"/>
                <a:gd name="connsiteY1" fmla="*/ 806823 h 820270"/>
                <a:gd name="connsiteX2" fmla="*/ 860611 w 860611"/>
                <a:gd name="connsiteY2" fmla="*/ 806823 h 820270"/>
                <a:gd name="connsiteX3" fmla="*/ 860611 w 860611"/>
                <a:gd name="connsiteY3" fmla="*/ 820270 h 820270"/>
                <a:gd name="connsiteX0" fmla="*/ 0 w 1210235"/>
                <a:gd name="connsiteY0" fmla="*/ 0 h 524435"/>
                <a:gd name="connsiteX1" fmla="*/ 524435 w 1210235"/>
                <a:gd name="connsiteY1" fmla="*/ 510988 h 524435"/>
                <a:gd name="connsiteX2" fmla="*/ 1210235 w 1210235"/>
                <a:gd name="connsiteY2" fmla="*/ 510988 h 524435"/>
                <a:gd name="connsiteX3" fmla="*/ 1210235 w 1210235"/>
                <a:gd name="connsiteY3" fmla="*/ 524435 h 52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235" h="524435">
                  <a:moveTo>
                    <a:pt x="0" y="0"/>
                  </a:moveTo>
                  <a:lnTo>
                    <a:pt x="524435" y="510988"/>
                  </a:lnTo>
                  <a:lnTo>
                    <a:pt x="1210235" y="510988"/>
                  </a:lnTo>
                  <a:lnTo>
                    <a:pt x="1210235" y="524435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 (2)\5.15封面参考\复件 (31) 复件 4\1f921b9d265f602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844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H_SubTitle_2"/>
          <p:cNvSpPr txBox="1"/>
          <p:nvPr>
            <p:custDataLst>
              <p:tags r:id="rId1"/>
            </p:custDataLst>
          </p:nvPr>
        </p:nvSpPr>
        <p:spPr>
          <a:xfrm>
            <a:off x="2340322" y="2160116"/>
            <a:ext cx="597666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>
              <a:lnSpc>
                <a:spcPct val="120000"/>
              </a:lnSpc>
              <a:defRPr/>
            </a:pPr>
            <a:r>
              <a:rPr lang="zh-CN" altLang="en-US" sz="4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演示完毕  感谢您的聆听</a:t>
            </a:r>
            <a:endParaRPr lang="da-DK" altLang="zh-CN" sz="44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559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目录</a:t>
            </a: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2844378" y="1007988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kern="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   </a:t>
            </a:r>
            <a:r>
              <a:rPr lang="zh-CN" altLang="en-US" sz="2000" kern="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介绍</a:t>
            </a:r>
            <a:endParaRPr lang="da-DK" altLang="zh-CN" sz="2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MH_SubTitle_2"/>
          <p:cNvSpPr txBox="1"/>
          <p:nvPr>
            <p:custDataLst>
              <p:tags r:id="rId2"/>
            </p:custDataLst>
          </p:nvPr>
        </p:nvSpPr>
        <p:spPr>
          <a:xfrm>
            <a:off x="3498730" y="1800076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/>
            <a:r>
              <a:rPr lang="en-US" altLang="zh-CN" sz="2000" kern="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   </a:t>
            </a:r>
            <a:r>
              <a:rPr lang="zh-CN" altLang="en-US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</a:p>
          <a:p>
            <a:pPr algn="ctr">
              <a:lnSpc>
                <a:spcPct val="120000"/>
              </a:lnSpc>
              <a:defRPr/>
            </a:pPr>
            <a:endParaRPr lang="da-DK" altLang="zh-CN" sz="2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MH_SubTitle_2"/>
          <p:cNvSpPr txBox="1"/>
          <p:nvPr>
            <p:custDataLst>
              <p:tags r:id="rId3"/>
            </p:custDataLst>
          </p:nvPr>
        </p:nvSpPr>
        <p:spPr>
          <a:xfrm>
            <a:off x="3780482" y="2592164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/>
            <a:r>
              <a:rPr lang="en-US" altLang="zh-CN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 </a:t>
            </a:r>
            <a:r>
              <a:rPr lang="zh-CN" altLang="en-US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关键技术与实践难点</a:t>
            </a:r>
            <a:endParaRPr lang="en-US" altLang="zh-CN" sz="200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defRPr/>
            </a:pPr>
            <a:endParaRPr lang="da-DK" altLang="zh-CN" sz="2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MH_SubTitle_2"/>
          <p:cNvSpPr txBox="1"/>
          <p:nvPr>
            <p:custDataLst>
              <p:tags r:id="rId4"/>
            </p:custDataLst>
          </p:nvPr>
        </p:nvSpPr>
        <p:spPr>
          <a:xfrm>
            <a:off x="3564458" y="3312244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/>
            <a:r>
              <a:rPr lang="en-US" altLang="zh-CN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 </a:t>
            </a:r>
            <a:r>
              <a:rPr lang="zh-CN" altLang="en-US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研究成果与应用</a:t>
            </a:r>
            <a:endParaRPr lang="en-US" altLang="zh-CN" sz="200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defRPr/>
            </a:pPr>
            <a:endParaRPr lang="da-DK" altLang="zh-CN" sz="2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MH_SubTitle_2"/>
          <p:cNvSpPr txBox="1"/>
          <p:nvPr>
            <p:custDataLst>
              <p:tags r:id="rId5"/>
            </p:custDataLst>
          </p:nvPr>
        </p:nvSpPr>
        <p:spPr>
          <a:xfrm>
            <a:off x="3204418" y="4001371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/>
            <a:r>
              <a:rPr lang="en-US" altLang="zh-CN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 </a:t>
            </a:r>
            <a:r>
              <a:rPr lang="zh-CN" altLang="en-US" sz="2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选题总结</a:t>
            </a:r>
            <a:endParaRPr lang="en-US" altLang="zh-CN" sz="200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defRPr/>
            </a:pPr>
            <a:endParaRPr lang="da-DK" altLang="zh-CN" sz="2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1</a:t>
            </a:r>
            <a:endParaRPr lang="zh-CN" altLang="en-US" sz="88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2772370" y="2088108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4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da-DK" altLang="zh-CN" sz="4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9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4"/>
          <p:cNvGrpSpPr/>
          <p:nvPr/>
        </p:nvGrpSpPr>
        <p:grpSpPr>
          <a:xfrm>
            <a:off x="6740822" y="1626028"/>
            <a:ext cx="1749078" cy="2850992"/>
            <a:chOff x="6858016" y="1659315"/>
            <a:chExt cx="1784804" cy="2909356"/>
          </a:xfrm>
        </p:grpSpPr>
        <p:grpSp>
          <p:nvGrpSpPr>
            <p:cNvPr id="3" name="Group 49"/>
            <p:cNvGrpSpPr/>
            <p:nvPr/>
          </p:nvGrpSpPr>
          <p:grpSpPr>
            <a:xfrm>
              <a:off x="6858016" y="3357568"/>
              <a:ext cx="1574505" cy="1211103"/>
              <a:chOff x="6858016" y="3357568"/>
              <a:chExt cx="1574505" cy="1211103"/>
            </a:xfrm>
          </p:grpSpPr>
          <p:sp>
            <p:nvSpPr>
              <p:cNvPr id="9" name="Rectangle 22"/>
              <p:cNvSpPr/>
              <p:nvPr/>
            </p:nvSpPr>
            <p:spPr>
              <a:xfrm>
                <a:off x="6858016" y="3643320"/>
                <a:ext cx="1574505" cy="9253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正如阿甘一样，不停奔跑锲而不舍，跑过一切障碍与烦恼。在手游这个大流中，愿所有的跑酷游戏都能奔跑不息，巩固跑酷游戏在业界的一席之地。</a:t>
                </a:r>
              </a:p>
            </p:txBody>
          </p:sp>
          <p:sp>
            <p:nvSpPr>
              <p:cNvPr id="10" name="Rectangle 23"/>
              <p:cNvSpPr/>
              <p:nvPr/>
            </p:nvSpPr>
            <p:spPr>
              <a:xfrm>
                <a:off x="7280697" y="3357568"/>
                <a:ext cx="803479" cy="2788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176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Open Sans" panose="020B0606030504020204" pitchFamily="34" charset="0"/>
                  </a:rPr>
                  <a:t>未来发展</a:t>
                </a:r>
                <a:endParaRPr 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4" name="Rectangle 10"/>
            <p:cNvSpPr/>
            <p:nvPr/>
          </p:nvSpPr>
          <p:spPr>
            <a:xfrm rot="2700000">
              <a:off x="7088589" y="1659315"/>
              <a:ext cx="1113306" cy="111330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5" name="Rectangle 15"/>
            <p:cNvSpPr/>
            <p:nvPr/>
          </p:nvSpPr>
          <p:spPr>
            <a:xfrm rot="13500000">
              <a:off x="8038786" y="2080739"/>
              <a:ext cx="94761" cy="1113306"/>
            </a:xfrm>
            <a:prstGeom prst="rect">
              <a:avLst/>
            </a:prstGeom>
            <a:solidFill>
              <a:srgbClr val="18BEBA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7" name="AutoShape 16"/>
            <p:cNvSpPr/>
            <p:nvPr/>
          </p:nvSpPr>
          <p:spPr bwMode="auto">
            <a:xfrm>
              <a:off x="7612858" y="2194848"/>
              <a:ext cx="45678" cy="4630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4841"/>
                    <a:pt x="0" y="10800"/>
                  </a:cubicBezTo>
                  <a:cubicBezTo>
                    <a:pt x="0" y="16758"/>
                    <a:pt x="4838" y="21599"/>
                    <a:pt x="10800" y="21599"/>
                  </a:cubicBezTo>
                  <a:cubicBezTo>
                    <a:pt x="16761" y="21599"/>
                    <a:pt x="21600" y="16758"/>
                    <a:pt x="21600" y="10800"/>
                  </a:cubicBezTo>
                  <a:cubicBezTo>
                    <a:pt x="21600" y="4841"/>
                    <a:pt x="16761" y="0"/>
                    <a:pt x="10800" y="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002" tIns="28002" rIns="28002" bIns="28002" anchor="ctr"/>
            <a:lstStyle/>
            <a:p>
              <a:pPr defTabSz="447608"/>
              <a:endParaRPr lang="en-US" sz="294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ea"/>
              </a:endParaRPr>
            </a:p>
          </p:txBody>
        </p:sp>
      </p:grpSp>
      <p:grpSp>
        <p:nvGrpSpPr>
          <p:cNvPr id="11" name="Group 55"/>
          <p:cNvGrpSpPr/>
          <p:nvPr/>
        </p:nvGrpSpPr>
        <p:grpSpPr>
          <a:xfrm>
            <a:off x="4753263" y="1202680"/>
            <a:ext cx="1542988" cy="3410081"/>
            <a:chOff x="4786314" y="1227299"/>
            <a:chExt cx="1574504" cy="3479893"/>
          </a:xfrm>
        </p:grpSpPr>
        <p:grpSp>
          <p:nvGrpSpPr>
            <p:cNvPr id="12" name="Group 48"/>
            <p:cNvGrpSpPr/>
            <p:nvPr/>
          </p:nvGrpSpPr>
          <p:grpSpPr>
            <a:xfrm>
              <a:off x="4786314" y="3357568"/>
              <a:ext cx="1574504" cy="1349624"/>
              <a:chOff x="4786314" y="3357568"/>
              <a:chExt cx="1574504" cy="1349624"/>
            </a:xfrm>
          </p:grpSpPr>
          <p:sp>
            <p:nvSpPr>
              <p:cNvPr id="26" name="Rectangle 20"/>
              <p:cNvSpPr/>
              <p:nvPr/>
            </p:nvSpPr>
            <p:spPr>
              <a:xfrm>
                <a:off x="4786314" y="3643320"/>
                <a:ext cx="1574504" cy="10638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碎片化时间的合理利用。跑酷游戏以休闲娱乐为主，每次游戏花费时间较少，稍有空余便可以玩。上班坐地铁的时候，购物小歇时刻，甚至上厕所也可以玩。</a:t>
                </a:r>
              </a:p>
              <a:p>
                <a:endParaRPr lang="zh-CN" altLang="en-US" sz="882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Rectangle 21"/>
              <p:cNvSpPr/>
              <p:nvPr/>
            </p:nvSpPr>
            <p:spPr>
              <a:xfrm>
                <a:off x="5228337" y="3357568"/>
                <a:ext cx="803478" cy="2788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176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Open Sans" panose="020B0606030504020204" pitchFamily="34" charset="0"/>
                  </a:rPr>
                  <a:t>盛行原因</a:t>
                </a:r>
                <a:endParaRPr 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" name="Rectangle 9"/>
            <p:cNvSpPr/>
            <p:nvPr/>
          </p:nvSpPr>
          <p:spPr>
            <a:xfrm rot="2700000">
              <a:off x="5016887" y="1659315"/>
              <a:ext cx="1113306" cy="1113306"/>
            </a:xfrm>
            <a:prstGeom prst="rect">
              <a:avLst/>
            </a:prstGeom>
            <a:solidFill>
              <a:srgbClr val="18BEBA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14" name="Rectangle 14"/>
            <p:cNvSpPr/>
            <p:nvPr/>
          </p:nvSpPr>
          <p:spPr>
            <a:xfrm rot="8100000">
              <a:off x="5954712" y="1227299"/>
              <a:ext cx="94761" cy="1113306"/>
            </a:xfrm>
            <a:prstGeom prst="rect">
              <a:avLst/>
            </a:prstGeom>
            <a:solidFill>
              <a:srgbClr val="18B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15" name="Group 38"/>
            <p:cNvGrpSpPr/>
            <p:nvPr/>
          </p:nvGrpSpPr>
          <p:grpSpPr>
            <a:xfrm>
              <a:off x="5357818" y="2000246"/>
              <a:ext cx="366050" cy="366676"/>
              <a:chOff x="5519041" y="1071552"/>
              <a:chExt cx="366050" cy="366676"/>
            </a:xfrm>
            <a:solidFill>
              <a:schemeClr val="accent4"/>
            </a:solidFill>
          </p:grpSpPr>
          <p:sp>
            <p:nvSpPr>
              <p:cNvPr id="16" name="AutoShape 18"/>
              <p:cNvSpPr/>
              <p:nvPr/>
            </p:nvSpPr>
            <p:spPr bwMode="auto">
              <a:xfrm>
                <a:off x="5519041" y="1071552"/>
                <a:ext cx="366050" cy="36667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799"/>
                    </a:moveTo>
                    <a:cubicBezTo>
                      <a:pt x="20249" y="20048"/>
                      <a:pt x="20048" y="20249"/>
                      <a:pt x="19799" y="20249"/>
                    </a:cubicBezTo>
                    <a:lnTo>
                      <a:pt x="1800" y="20249"/>
                    </a:lnTo>
                    <a:cubicBezTo>
                      <a:pt x="1551" y="20249"/>
                      <a:pt x="1349" y="20048"/>
                      <a:pt x="1349" y="19799"/>
                    </a:cubicBezTo>
                    <a:lnTo>
                      <a:pt x="1349" y="3824"/>
                    </a:lnTo>
                    <a:cubicBezTo>
                      <a:pt x="1349" y="3576"/>
                      <a:pt x="1551" y="3375"/>
                      <a:pt x="1800" y="3375"/>
                    </a:cubicBezTo>
                    <a:lnTo>
                      <a:pt x="4724" y="3375"/>
                    </a:lnTo>
                    <a:lnTo>
                      <a:pt x="4724" y="4725"/>
                    </a:lnTo>
                    <a:cubicBezTo>
                      <a:pt x="4724" y="5098"/>
                      <a:pt x="5027" y="5400"/>
                      <a:pt x="5399" y="5400"/>
                    </a:cubicBezTo>
                    <a:cubicBezTo>
                      <a:pt x="5772" y="5400"/>
                      <a:pt x="6074" y="5098"/>
                      <a:pt x="6074" y="4725"/>
                    </a:cubicBezTo>
                    <a:lnTo>
                      <a:pt x="6074" y="3375"/>
                    </a:lnTo>
                    <a:lnTo>
                      <a:pt x="10124" y="3375"/>
                    </a:lnTo>
                    <a:lnTo>
                      <a:pt x="10124" y="4725"/>
                    </a:lnTo>
                    <a:cubicBezTo>
                      <a:pt x="10124" y="5098"/>
                      <a:pt x="10427" y="5400"/>
                      <a:pt x="10800" y="5400"/>
                    </a:cubicBezTo>
                    <a:cubicBezTo>
                      <a:pt x="11172" y="5400"/>
                      <a:pt x="11474" y="5098"/>
                      <a:pt x="11474" y="4725"/>
                    </a:cubicBezTo>
                    <a:lnTo>
                      <a:pt x="11474" y="3375"/>
                    </a:lnTo>
                    <a:lnTo>
                      <a:pt x="15524" y="3375"/>
                    </a:lnTo>
                    <a:lnTo>
                      <a:pt x="15524" y="4725"/>
                    </a:lnTo>
                    <a:cubicBezTo>
                      <a:pt x="15524" y="5098"/>
                      <a:pt x="15827" y="5400"/>
                      <a:pt x="16199" y="5400"/>
                    </a:cubicBezTo>
                    <a:cubicBezTo>
                      <a:pt x="16572" y="5400"/>
                      <a:pt x="16874" y="5098"/>
                      <a:pt x="16874" y="4725"/>
                    </a:cubicBezTo>
                    <a:lnTo>
                      <a:pt x="16874" y="3375"/>
                    </a:lnTo>
                    <a:lnTo>
                      <a:pt x="19799" y="3375"/>
                    </a:lnTo>
                    <a:cubicBezTo>
                      <a:pt x="20048" y="3375"/>
                      <a:pt x="20249" y="3576"/>
                      <a:pt x="20249" y="3824"/>
                    </a:cubicBezTo>
                    <a:cubicBezTo>
                      <a:pt x="20249" y="3824"/>
                      <a:pt x="20249" y="19799"/>
                      <a:pt x="20249" y="19799"/>
                    </a:cubicBezTo>
                    <a:close/>
                    <a:moveTo>
                      <a:pt x="19799" y="2025"/>
                    </a:moveTo>
                    <a:lnTo>
                      <a:pt x="16874" y="2025"/>
                    </a:lnTo>
                    <a:lnTo>
                      <a:pt x="16874" y="675"/>
                    </a:lnTo>
                    <a:cubicBezTo>
                      <a:pt x="16874" y="301"/>
                      <a:pt x="16572" y="0"/>
                      <a:pt x="16199" y="0"/>
                    </a:cubicBezTo>
                    <a:cubicBezTo>
                      <a:pt x="15827" y="0"/>
                      <a:pt x="15524" y="301"/>
                      <a:pt x="15524" y="675"/>
                    </a:cubicBezTo>
                    <a:lnTo>
                      <a:pt x="15524" y="2025"/>
                    </a:lnTo>
                    <a:lnTo>
                      <a:pt x="11474" y="2025"/>
                    </a:lnTo>
                    <a:lnTo>
                      <a:pt x="11474" y="675"/>
                    </a:lnTo>
                    <a:cubicBezTo>
                      <a:pt x="11474" y="301"/>
                      <a:pt x="11172" y="0"/>
                      <a:pt x="10800" y="0"/>
                    </a:cubicBezTo>
                    <a:cubicBezTo>
                      <a:pt x="10427" y="0"/>
                      <a:pt x="10124" y="301"/>
                      <a:pt x="10124" y="675"/>
                    </a:cubicBezTo>
                    <a:lnTo>
                      <a:pt x="10124" y="2025"/>
                    </a:lnTo>
                    <a:lnTo>
                      <a:pt x="6074" y="2025"/>
                    </a:lnTo>
                    <a:lnTo>
                      <a:pt x="6074" y="675"/>
                    </a:lnTo>
                    <a:cubicBezTo>
                      <a:pt x="6074" y="301"/>
                      <a:pt x="5772" y="0"/>
                      <a:pt x="5399" y="0"/>
                    </a:cubicBezTo>
                    <a:cubicBezTo>
                      <a:pt x="5027" y="0"/>
                      <a:pt x="4724" y="301"/>
                      <a:pt x="4724" y="675"/>
                    </a:cubicBezTo>
                    <a:lnTo>
                      <a:pt x="4724" y="2025"/>
                    </a:lnTo>
                    <a:lnTo>
                      <a:pt x="1800" y="2025"/>
                    </a:lnTo>
                    <a:cubicBezTo>
                      <a:pt x="805" y="2025"/>
                      <a:pt x="0" y="2830"/>
                      <a:pt x="0" y="3824"/>
                    </a:cubicBezTo>
                    <a:lnTo>
                      <a:pt x="0" y="19799"/>
                    </a:lnTo>
                    <a:cubicBezTo>
                      <a:pt x="0" y="20793"/>
                      <a:pt x="805" y="21599"/>
                      <a:pt x="1800" y="21599"/>
                    </a:cubicBezTo>
                    <a:lnTo>
                      <a:pt x="19799" y="21599"/>
                    </a:lnTo>
                    <a:cubicBezTo>
                      <a:pt x="20794" y="21599"/>
                      <a:pt x="21600" y="20793"/>
                      <a:pt x="21600" y="19799"/>
                    </a:cubicBezTo>
                    <a:lnTo>
                      <a:pt x="21600" y="3824"/>
                    </a:lnTo>
                    <a:cubicBezTo>
                      <a:pt x="21600" y="2830"/>
                      <a:pt x="20794" y="2025"/>
                      <a:pt x="19799" y="202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17" name="AutoShape 19"/>
              <p:cNvSpPr/>
              <p:nvPr/>
            </p:nvSpPr>
            <p:spPr bwMode="auto">
              <a:xfrm>
                <a:off x="5599134" y="1209213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18" name="AutoShape 20"/>
              <p:cNvSpPr/>
              <p:nvPr/>
            </p:nvSpPr>
            <p:spPr bwMode="auto">
              <a:xfrm>
                <a:off x="5599134" y="1266155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19" name="AutoShape 21"/>
              <p:cNvSpPr/>
              <p:nvPr/>
            </p:nvSpPr>
            <p:spPr bwMode="auto">
              <a:xfrm>
                <a:off x="5599134" y="1323722"/>
                <a:ext cx="45678" cy="3378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0" name="AutoShape 22"/>
              <p:cNvSpPr/>
              <p:nvPr/>
            </p:nvSpPr>
            <p:spPr bwMode="auto">
              <a:xfrm>
                <a:off x="5679227" y="1323722"/>
                <a:ext cx="45678" cy="3378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1" name="AutoShape 23"/>
              <p:cNvSpPr/>
              <p:nvPr/>
            </p:nvSpPr>
            <p:spPr bwMode="auto">
              <a:xfrm>
                <a:off x="5679227" y="1266155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2" name="AutoShape 24"/>
              <p:cNvSpPr/>
              <p:nvPr/>
            </p:nvSpPr>
            <p:spPr bwMode="auto">
              <a:xfrm>
                <a:off x="5679227" y="1209213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3" name="AutoShape 25"/>
              <p:cNvSpPr/>
              <p:nvPr/>
            </p:nvSpPr>
            <p:spPr bwMode="auto">
              <a:xfrm>
                <a:off x="5759321" y="1323722"/>
                <a:ext cx="45678" cy="3378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4" name="AutoShape 26"/>
              <p:cNvSpPr/>
              <p:nvPr/>
            </p:nvSpPr>
            <p:spPr bwMode="auto">
              <a:xfrm>
                <a:off x="5759321" y="1266155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  <p:sp>
            <p:nvSpPr>
              <p:cNvPr id="25" name="AutoShape 27"/>
              <p:cNvSpPr/>
              <p:nvPr/>
            </p:nvSpPr>
            <p:spPr bwMode="auto">
              <a:xfrm>
                <a:off x="5759321" y="1209213"/>
                <a:ext cx="45678" cy="344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8002" tIns="28002" rIns="28002" bIns="28002" anchor="ctr"/>
              <a:lstStyle/>
              <a:p>
                <a:pPr defTabSz="447608"/>
                <a:endParaRPr lang="en-US" sz="294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ea"/>
                </a:endParaRPr>
              </a:p>
            </p:txBody>
          </p:sp>
        </p:grpSp>
      </p:grpSp>
      <p:grpSp>
        <p:nvGrpSpPr>
          <p:cNvPr id="28" name="Group 56"/>
          <p:cNvGrpSpPr/>
          <p:nvPr/>
        </p:nvGrpSpPr>
        <p:grpSpPr>
          <a:xfrm>
            <a:off x="640758" y="1626025"/>
            <a:ext cx="1497503" cy="2715249"/>
            <a:chOff x="633357" y="1659313"/>
            <a:chExt cx="1528090" cy="2770836"/>
          </a:xfrm>
        </p:grpSpPr>
        <p:grpSp>
          <p:nvGrpSpPr>
            <p:cNvPr id="29" name="Group 46"/>
            <p:cNvGrpSpPr/>
            <p:nvPr/>
          </p:nvGrpSpPr>
          <p:grpSpPr>
            <a:xfrm>
              <a:off x="633357" y="3357568"/>
              <a:ext cx="1528090" cy="1072581"/>
              <a:chOff x="633357" y="3357568"/>
              <a:chExt cx="1528090" cy="1072581"/>
            </a:xfrm>
          </p:grpSpPr>
          <p:sp>
            <p:nvSpPr>
              <p:cNvPr id="33" name="Rectangle 16"/>
              <p:cNvSpPr/>
              <p:nvPr/>
            </p:nvSpPr>
            <p:spPr>
              <a:xfrm>
                <a:off x="633357" y="3643319"/>
                <a:ext cx="1528090" cy="7868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2012</a:t>
                </a:r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年一款名为</a:t>
                </a:r>
                <a:r>
                  <a:rPr lang="en-US" altLang="zh-CN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神庙逃亡</a:t>
                </a:r>
                <a:r>
                  <a:rPr lang="en-US" altLang="zh-CN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的游戏进入中国大陆，跑酷游戏迅速进入人们视野，成为近年来最热门的手游类型之一。</a:t>
                </a:r>
              </a:p>
            </p:txBody>
          </p:sp>
          <p:sp>
            <p:nvSpPr>
              <p:cNvPr id="34" name="Rectangle 17"/>
              <p:cNvSpPr/>
              <p:nvPr/>
            </p:nvSpPr>
            <p:spPr>
              <a:xfrm>
                <a:off x="987845" y="3357568"/>
                <a:ext cx="803478" cy="2788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176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Open Sans" panose="020B0606030504020204" pitchFamily="34" charset="0"/>
                  </a:rPr>
                  <a:t>跑酷盛行</a:t>
                </a:r>
                <a:endParaRPr 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tangle 7"/>
            <p:cNvSpPr/>
            <p:nvPr/>
          </p:nvSpPr>
          <p:spPr>
            <a:xfrm rot="2700000">
              <a:off x="944922" y="1659313"/>
              <a:ext cx="1113306" cy="111330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1" name="Rectangle 12"/>
            <p:cNvSpPr/>
            <p:nvPr/>
          </p:nvSpPr>
          <p:spPr>
            <a:xfrm rot="2700000">
              <a:off x="506439" y="2604190"/>
              <a:ext cx="1113306" cy="102024"/>
            </a:xfrm>
            <a:prstGeom prst="rect">
              <a:avLst/>
            </a:prstGeom>
            <a:solidFill>
              <a:srgbClr val="18B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5" name="Group 57"/>
          <p:cNvGrpSpPr/>
          <p:nvPr/>
        </p:nvGrpSpPr>
        <p:grpSpPr>
          <a:xfrm>
            <a:off x="2522961" y="593137"/>
            <a:ext cx="2371241" cy="4140194"/>
            <a:chOff x="2554002" y="605279"/>
            <a:chExt cx="2419674" cy="4224953"/>
          </a:xfrm>
        </p:grpSpPr>
        <p:grpSp>
          <p:nvGrpSpPr>
            <p:cNvPr id="36" name="Group 47"/>
            <p:cNvGrpSpPr/>
            <p:nvPr/>
          </p:nvGrpSpPr>
          <p:grpSpPr>
            <a:xfrm>
              <a:off x="2695537" y="3357568"/>
              <a:ext cx="1526000" cy="1472664"/>
              <a:chOff x="2695537" y="3357568"/>
              <a:chExt cx="1526000" cy="1472664"/>
            </a:xfrm>
          </p:grpSpPr>
          <p:sp>
            <p:nvSpPr>
              <p:cNvPr id="40" name="Rectangle 18"/>
              <p:cNvSpPr/>
              <p:nvPr/>
            </p:nvSpPr>
            <p:spPr>
              <a:xfrm>
                <a:off x="2695537" y="3627839"/>
                <a:ext cx="1526000" cy="12023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跑酷游戏源于跑酷运动，带给玩家极限的刺激体验和成就感，挑战性十足</a:t>
                </a:r>
                <a:r>
                  <a:rPr lang="en-US" altLang="zh-CN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; </a:t>
                </a:r>
                <a:r>
                  <a:rPr lang="zh-CN" altLang="en-US" sz="882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在跑酷游戏中，上手是容易的，但随着你技能的提高，游戏的难度也逐渐提供，以保证你自始至终需要全情投入。</a:t>
                </a:r>
              </a:p>
            </p:txBody>
          </p:sp>
          <p:sp>
            <p:nvSpPr>
              <p:cNvPr id="41" name="Rectangle 19"/>
              <p:cNvSpPr/>
              <p:nvPr/>
            </p:nvSpPr>
            <p:spPr>
              <a:xfrm>
                <a:off x="3060202" y="3357568"/>
                <a:ext cx="803478" cy="2788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176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cs typeface="Open Sans" panose="020B0606030504020204" pitchFamily="34" charset="0"/>
                  </a:rPr>
                  <a:t>跑酷起源</a:t>
                </a:r>
                <a:endParaRPr 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7" name="Rectangle 8"/>
            <p:cNvSpPr/>
            <p:nvPr/>
          </p:nvSpPr>
          <p:spPr>
            <a:xfrm rot="2700000">
              <a:off x="2986644" y="1659314"/>
              <a:ext cx="1113306" cy="1113306"/>
            </a:xfrm>
            <a:prstGeom prst="rect">
              <a:avLst/>
            </a:prstGeom>
            <a:solidFill>
              <a:srgbClr val="18BEBA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8" name="Rectangle 13"/>
            <p:cNvSpPr/>
            <p:nvPr/>
          </p:nvSpPr>
          <p:spPr>
            <a:xfrm rot="2700000">
              <a:off x="3063274" y="1231258"/>
              <a:ext cx="94761" cy="1113306"/>
            </a:xfrm>
            <a:prstGeom prst="rect">
              <a:avLst/>
            </a:prstGeom>
            <a:solidFill>
              <a:srgbClr val="18BEBA"/>
            </a:solidFill>
            <a:ln>
              <a:solidFill>
                <a:srgbClr val="18BE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9" name="AutoShape 100"/>
            <p:cNvSpPr/>
            <p:nvPr/>
          </p:nvSpPr>
          <p:spPr bwMode="auto">
            <a:xfrm>
              <a:off x="4653303" y="605279"/>
              <a:ext cx="320373" cy="3666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057" y="6750"/>
                  </a:moveTo>
                  <a:lnTo>
                    <a:pt x="1542" y="6750"/>
                  </a:lnTo>
                  <a:lnTo>
                    <a:pt x="1542" y="4725"/>
                  </a:lnTo>
                  <a:lnTo>
                    <a:pt x="20057" y="4725"/>
                  </a:lnTo>
                  <a:cubicBezTo>
                    <a:pt x="20057" y="4725"/>
                    <a:pt x="20057" y="6750"/>
                    <a:pt x="20057" y="6750"/>
                  </a:cubicBezTo>
                  <a:close/>
                  <a:moveTo>
                    <a:pt x="17485" y="10124"/>
                  </a:moveTo>
                  <a:lnTo>
                    <a:pt x="4113" y="10124"/>
                  </a:lnTo>
                  <a:lnTo>
                    <a:pt x="3857" y="8100"/>
                  </a:lnTo>
                  <a:lnTo>
                    <a:pt x="17742" y="8100"/>
                  </a:lnTo>
                  <a:cubicBezTo>
                    <a:pt x="17742" y="8100"/>
                    <a:pt x="17485" y="10124"/>
                    <a:pt x="17485" y="10124"/>
                  </a:cubicBezTo>
                  <a:close/>
                  <a:moveTo>
                    <a:pt x="16542" y="17549"/>
                  </a:moveTo>
                  <a:lnTo>
                    <a:pt x="5057" y="17549"/>
                  </a:lnTo>
                  <a:lnTo>
                    <a:pt x="4199" y="10800"/>
                  </a:lnTo>
                  <a:lnTo>
                    <a:pt x="17399" y="10800"/>
                  </a:lnTo>
                  <a:cubicBezTo>
                    <a:pt x="17399" y="10800"/>
                    <a:pt x="16542" y="17549"/>
                    <a:pt x="16542" y="17549"/>
                  </a:cubicBezTo>
                  <a:close/>
                  <a:moveTo>
                    <a:pt x="5400" y="20249"/>
                  </a:moveTo>
                  <a:lnTo>
                    <a:pt x="5142" y="18225"/>
                  </a:lnTo>
                  <a:lnTo>
                    <a:pt x="16456" y="18225"/>
                  </a:lnTo>
                  <a:lnTo>
                    <a:pt x="16200" y="20249"/>
                  </a:lnTo>
                  <a:cubicBezTo>
                    <a:pt x="16200" y="20249"/>
                    <a:pt x="5400" y="20249"/>
                    <a:pt x="5400" y="20249"/>
                  </a:cubicBezTo>
                  <a:close/>
                  <a:moveTo>
                    <a:pt x="3857" y="1350"/>
                  </a:moveTo>
                  <a:lnTo>
                    <a:pt x="17742" y="1350"/>
                  </a:lnTo>
                  <a:lnTo>
                    <a:pt x="18514" y="3375"/>
                  </a:lnTo>
                  <a:lnTo>
                    <a:pt x="3085" y="3375"/>
                  </a:lnTo>
                  <a:cubicBezTo>
                    <a:pt x="3085" y="3375"/>
                    <a:pt x="3857" y="1350"/>
                    <a:pt x="3857" y="1350"/>
                  </a:cubicBezTo>
                  <a:close/>
                  <a:moveTo>
                    <a:pt x="20143" y="3389"/>
                  </a:moveTo>
                  <a:lnTo>
                    <a:pt x="19205" y="922"/>
                  </a:lnTo>
                  <a:cubicBezTo>
                    <a:pt x="18996" y="371"/>
                    <a:pt x="18407" y="0"/>
                    <a:pt x="17742" y="0"/>
                  </a:cubicBezTo>
                  <a:lnTo>
                    <a:pt x="3857" y="0"/>
                  </a:lnTo>
                  <a:cubicBezTo>
                    <a:pt x="3192" y="0"/>
                    <a:pt x="2603" y="371"/>
                    <a:pt x="2393" y="922"/>
                  </a:cubicBezTo>
                  <a:lnTo>
                    <a:pt x="1448" y="3391"/>
                  </a:lnTo>
                  <a:cubicBezTo>
                    <a:pt x="643" y="3436"/>
                    <a:pt x="0" y="4008"/>
                    <a:pt x="0" y="4725"/>
                  </a:cubicBezTo>
                  <a:lnTo>
                    <a:pt x="0" y="6750"/>
                  </a:lnTo>
                  <a:cubicBezTo>
                    <a:pt x="0" y="7495"/>
                    <a:pt x="690" y="8100"/>
                    <a:pt x="1542" y="8100"/>
                  </a:cubicBezTo>
                  <a:lnTo>
                    <a:pt x="2340" y="8100"/>
                  </a:lnTo>
                  <a:cubicBezTo>
                    <a:pt x="2340" y="8150"/>
                    <a:pt x="2317" y="8198"/>
                    <a:pt x="2323" y="8249"/>
                  </a:cubicBezTo>
                  <a:lnTo>
                    <a:pt x="3866" y="20398"/>
                  </a:lnTo>
                  <a:cubicBezTo>
                    <a:pt x="3953" y="21082"/>
                    <a:pt x="4614" y="21599"/>
                    <a:pt x="5400" y="21599"/>
                  </a:cubicBezTo>
                  <a:lnTo>
                    <a:pt x="16200" y="21599"/>
                  </a:lnTo>
                  <a:cubicBezTo>
                    <a:pt x="16986" y="21599"/>
                    <a:pt x="17646" y="21082"/>
                    <a:pt x="17732" y="20398"/>
                  </a:cubicBezTo>
                  <a:lnTo>
                    <a:pt x="19275" y="8249"/>
                  </a:lnTo>
                  <a:cubicBezTo>
                    <a:pt x="19282" y="8198"/>
                    <a:pt x="19258" y="8150"/>
                    <a:pt x="19258" y="8100"/>
                  </a:cubicBezTo>
                  <a:lnTo>
                    <a:pt x="20057" y="8100"/>
                  </a:lnTo>
                  <a:cubicBezTo>
                    <a:pt x="20908" y="8100"/>
                    <a:pt x="21600" y="7495"/>
                    <a:pt x="21600" y="6750"/>
                  </a:cubicBezTo>
                  <a:lnTo>
                    <a:pt x="21600" y="4725"/>
                  </a:lnTo>
                  <a:cubicBezTo>
                    <a:pt x="21600" y="4006"/>
                    <a:pt x="20952" y="3431"/>
                    <a:pt x="20143" y="338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002" tIns="28002" rIns="28002" bIns="28002" anchor="ctr"/>
            <a:lstStyle/>
            <a:p>
              <a:pPr defTabSz="447608"/>
              <a:endParaRPr lang="en-US" sz="294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ea"/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MH_SubTitle_2"/>
          <p:cNvSpPr txBox="1"/>
          <p:nvPr>
            <p:custDataLst>
              <p:tags r:id="rId1"/>
            </p:custDataLst>
          </p:nvPr>
        </p:nvSpPr>
        <p:spPr>
          <a:xfrm>
            <a:off x="112426" y="215900"/>
            <a:ext cx="114342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A7824A8A-E9DB-49EB-85A8-0265F56D99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770" y="1927935"/>
            <a:ext cx="423689" cy="423689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4A791EFC-2C45-424C-9305-B539BAB322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030" y="1993845"/>
            <a:ext cx="465440" cy="359320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BBFFEFF1-D561-43E1-98EE-D36DA273A9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585" y="1891290"/>
            <a:ext cx="437503" cy="437503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9D9AE30E-3A30-4A53-AA93-E4B75AC7A93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79250" y="2027571"/>
            <a:ext cx="538980" cy="35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2</a:t>
            </a:r>
            <a:endParaRPr lang="zh-CN" altLang="en-US" sz="88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3636466" y="2088108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40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da-DK" altLang="zh-CN" sz="40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594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4141648" y="1043585"/>
            <a:ext cx="3817550" cy="1497484"/>
          </a:xfrm>
          <a:prstGeom prst="homePlate">
            <a:avLst/>
          </a:prstGeom>
          <a:solidFill>
            <a:srgbClr val="18BE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五边形 2"/>
          <p:cNvSpPr/>
          <p:nvPr/>
        </p:nvSpPr>
        <p:spPr>
          <a:xfrm flipH="1">
            <a:off x="324098" y="2525821"/>
            <a:ext cx="3817550" cy="1497484"/>
          </a:xfrm>
          <a:prstGeom prst="homePlate">
            <a:avLst/>
          </a:prstGeom>
          <a:solidFill>
            <a:srgbClr val="18BE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612006" y="3106084"/>
            <a:ext cx="3244918" cy="336957"/>
          </a:xfrm>
          <a:prstGeom prst="rect">
            <a:avLst/>
          </a:prstGeom>
          <a:noFill/>
        </p:spPr>
        <p:txBody>
          <a:bodyPr wrap="square" lIns="89858" tIns="44929" rIns="89858" bIns="44929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思路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61473" y="1602306"/>
            <a:ext cx="3244918" cy="336957"/>
          </a:xfrm>
          <a:prstGeom prst="rect">
            <a:avLst/>
          </a:prstGeom>
          <a:noFill/>
        </p:spPr>
        <p:txBody>
          <a:bodyPr wrap="square" lIns="89858" tIns="44929" rIns="89858" bIns="44929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研究方法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41927" y="1326237"/>
            <a:ext cx="4294742" cy="889096"/>
          </a:xfrm>
          <a:prstGeom prst="rect">
            <a:avLst/>
          </a:prstGeom>
          <a:noFill/>
        </p:spPr>
        <p:txBody>
          <a:bodyPr wrap="square" lIns="89858" tIns="44929" rIns="89858" bIns="4492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使用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Unity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和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Visual Studio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观看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Unity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网上的教程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查询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CSDN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73978" y="3155001"/>
            <a:ext cx="4294742" cy="335098"/>
          </a:xfrm>
          <a:prstGeom prst="rect">
            <a:avLst/>
          </a:prstGeom>
          <a:noFill/>
        </p:spPr>
        <p:txBody>
          <a:bodyPr wrap="square" lIns="89858" tIns="44929" rIns="89858" bIns="4492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利用</a:t>
            </a:r>
            <a:r>
              <a:rPr lang="en-US" altLang="zh-CN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Unity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Visual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，制作一个</a:t>
            </a:r>
            <a:r>
              <a:rPr lang="en-US" altLang="zh-CN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的跑酷游戏</a:t>
            </a:r>
            <a:endParaRPr lang="en-US" altLang="zh-CN" sz="12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37949" y="4333793"/>
            <a:ext cx="1136861" cy="260013"/>
          </a:xfrm>
          <a:prstGeom prst="rect">
            <a:avLst/>
          </a:prstGeom>
          <a:noFill/>
        </p:spPr>
        <p:txBody>
          <a:bodyPr wrap="none" lIns="89858" tIns="44929" rIns="89858" bIns="44929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对比三：</a:t>
            </a:r>
            <a:r>
              <a:rPr lang="en-US" altLang="zh-CN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20" name="矩形 19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MH_SubTitle_2"/>
          <p:cNvSpPr txBox="1"/>
          <p:nvPr>
            <p:custDataLst>
              <p:tags r:id="rId1"/>
            </p:custDataLst>
          </p:nvPr>
        </p:nvSpPr>
        <p:spPr>
          <a:xfrm>
            <a:off x="112426" y="215900"/>
            <a:ext cx="229990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1966" y="1656060"/>
            <a:ext cx="3744416" cy="1800200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54917" y="1342663"/>
            <a:ext cx="2370788" cy="2370788"/>
          </a:xfrm>
          <a:prstGeom prst="ellipse">
            <a:avLst/>
          </a:prstGeom>
          <a:noFill/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052290" y="1446835"/>
            <a:ext cx="2162444" cy="2162444"/>
          </a:xfrm>
          <a:prstGeom prst="ellipse">
            <a:avLst/>
          </a:prstGeom>
          <a:solidFill>
            <a:srgbClr val="00B8B4"/>
          </a:solidFill>
          <a:ln>
            <a:solidFill>
              <a:srgbClr val="00B8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3</a:t>
            </a:r>
            <a:endParaRPr lang="zh-CN" altLang="en-US" sz="88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MH_SubTitle_2"/>
          <p:cNvSpPr txBox="1"/>
          <p:nvPr>
            <p:custDataLst>
              <p:tags r:id="rId1"/>
            </p:custDataLst>
          </p:nvPr>
        </p:nvSpPr>
        <p:spPr>
          <a:xfrm>
            <a:off x="3708474" y="2160116"/>
            <a:ext cx="5616624" cy="720080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3600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关键技术与实践难点</a:t>
            </a:r>
            <a:endParaRPr lang="da-DK" altLang="zh-CN" sz="3600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43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"/>
          <p:cNvSpPr/>
          <p:nvPr/>
        </p:nvSpPr>
        <p:spPr>
          <a:xfrm>
            <a:off x="766979" y="1391142"/>
            <a:ext cx="1304087" cy="1304086"/>
          </a:xfrm>
          <a:prstGeom prst="ellipse">
            <a:avLst/>
          </a:prstGeom>
          <a:solidFill>
            <a:srgbClr val="18BEBA">
              <a:alpha val="90000"/>
            </a:srgbClr>
          </a:solidFill>
          <a:ln w="635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9603" tIns="44801" rIns="89603" bIns="44801" rtlCol="0" anchor="ctr"/>
          <a:lstStyle/>
          <a:p>
            <a:pPr algn="ctr"/>
            <a:endParaRPr lang="en-US" sz="975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3" name="Oval 14"/>
          <p:cNvSpPr/>
          <p:nvPr/>
        </p:nvSpPr>
        <p:spPr>
          <a:xfrm>
            <a:off x="2845646" y="1396532"/>
            <a:ext cx="1304087" cy="1304086"/>
          </a:xfrm>
          <a:prstGeom prst="ellipse">
            <a:avLst/>
          </a:prstGeom>
          <a:solidFill>
            <a:srgbClr val="18BEBA">
              <a:alpha val="90000"/>
            </a:srgbClr>
          </a:solidFill>
          <a:ln w="635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9603" tIns="44801" rIns="89603" bIns="44801" rtlCol="0" anchor="ctr"/>
          <a:lstStyle/>
          <a:p>
            <a:pPr algn="ctr"/>
            <a:endParaRPr lang="en-US" sz="975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Oval 17"/>
          <p:cNvSpPr/>
          <p:nvPr/>
        </p:nvSpPr>
        <p:spPr>
          <a:xfrm>
            <a:off x="4927231" y="1396532"/>
            <a:ext cx="1304087" cy="1304086"/>
          </a:xfrm>
          <a:prstGeom prst="ellipse">
            <a:avLst/>
          </a:prstGeom>
          <a:solidFill>
            <a:srgbClr val="18BEBA">
              <a:alpha val="90000"/>
            </a:srgbClr>
          </a:solidFill>
          <a:ln w="635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9603" tIns="44801" rIns="89603" bIns="44801" rtlCol="0" anchor="ctr"/>
          <a:lstStyle/>
          <a:p>
            <a:pPr algn="ctr"/>
            <a:endParaRPr lang="en-US" sz="975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5" name="Oval 20"/>
          <p:cNvSpPr/>
          <p:nvPr/>
        </p:nvSpPr>
        <p:spPr>
          <a:xfrm>
            <a:off x="7006106" y="1396532"/>
            <a:ext cx="1304087" cy="1304086"/>
          </a:xfrm>
          <a:prstGeom prst="ellipse">
            <a:avLst/>
          </a:prstGeom>
          <a:solidFill>
            <a:srgbClr val="20C9F8">
              <a:alpha val="90000"/>
            </a:srgbClr>
          </a:solidFill>
          <a:ln w="635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9603" tIns="44801" rIns="89603" bIns="44801" rtlCol="0" anchor="ctr"/>
          <a:lstStyle/>
          <a:p>
            <a:pPr algn="ctr"/>
            <a:endParaRPr lang="en-US" sz="975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44639" y="1570747"/>
            <a:ext cx="815381" cy="904847"/>
          </a:xfrm>
          <a:prstGeom prst="rect">
            <a:avLst/>
          </a:prstGeom>
          <a:noFill/>
        </p:spPr>
        <p:txBody>
          <a:bodyPr wrap="square" lIns="89584" tIns="44791" rIns="89584" bIns="44791" rtlCol="0">
            <a:spAutoFit/>
          </a:bodyPr>
          <a:lstStyle/>
          <a:p>
            <a:pPr algn="ctr"/>
            <a:r>
              <a:rPr lang="en-US" sz="5292" b="1" dirty="0">
                <a:solidFill>
                  <a:srgbClr val="18BEBA"/>
                </a:solidFill>
                <a:latin typeface="+mn-ea"/>
                <a:cs typeface="Helvetica Neue"/>
              </a:rPr>
              <a:t>+</a:t>
            </a:r>
            <a:endParaRPr lang="ru-RU" sz="5292" b="1" dirty="0">
              <a:solidFill>
                <a:srgbClr val="18BEBA"/>
              </a:solidFill>
              <a:latin typeface="+mn-ea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4868" y="1570747"/>
            <a:ext cx="815381" cy="904847"/>
          </a:xfrm>
          <a:prstGeom prst="rect">
            <a:avLst/>
          </a:prstGeom>
          <a:noFill/>
        </p:spPr>
        <p:txBody>
          <a:bodyPr wrap="square" lIns="89584" tIns="44791" rIns="89584" bIns="44791" rtlCol="0">
            <a:spAutoFit/>
          </a:bodyPr>
          <a:lstStyle/>
          <a:p>
            <a:pPr algn="ctr"/>
            <a:r>
              <a:rPr lang="en-US" sz="5292" b="1" dirty="0">
                <a:solidFill>
                  <a:srgbClr val="18BEBA"/>
                </a:solidFill>
                <a:latin typeface="+mn-ea"/>
                <a:cs typeface="Helvetica Neue"/>
              </a:rPr>
              <a:t>+</a:t>
            </a:r>
            <a:endParaRPr lang="ru-RU" sz="5292" b="1" dirty="0">
              <a:solidFill>
                <a:srgbClr val="18BEBA"/>
              </a:solidFill>
              <a:latin typeface="+mn-ea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93543" y="1580742"/>
            <a:ext cx="815381" cy="904847"/>
          </a:xfrm>
          <a:prstGeom prst="rect">
            <a:avLst/>
          </a:prstGeom>
          <a:noFill/>
        </p:spPr>
        <p:txBody>
          <a:bodyPr wrap="square" lIns="89584" tIns="44791" rIns="89584" bIns="44791" rtlCol="0">
            <a:spAutoFit/>
          </a:bodyPr>
          <a:lstStyle/>
          <a:p>
            <a:pPr algn="ctr"/>
            <a:r>
              <a:rPr lang="en-US" sz="5292" b="1" dirty="0">
                <a:solidFill>
                  <a:srgbClr val="18BEBA"/>
                </a:solidFill>
                <a:latin typeface="+mn-ea"/>
                <a:cs typeface="Helvetica Neue"/>
              </a:rPr>
              <a:t>=</a:t>
            </a:r>
            <a:endParaRPr lang="ru-RU" sz="5292" b="1" dirty="0">
              <a:solidFill>
                <a:srgbClr val="18BEBA"/>
              </a:solidFill>
              <a:latin typeface="+mn-ea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0577" y="3141089"/>
            <a:ext cx="1771726" cy="407132"/>
          </a:xfrm>
          <a:prstGeom prst="rect">
            <a:avLst/>
          </a:prstGeom>
          <a:noFill/>
        </p:spPr>
        <p:txBody>
          <a:bodyPr wrap="square" lIns="0" tIns="44801" rIns="0" bIns="0" rtlCol="0">
            <a:spAutoFit/>
          </a:bodyPr>
          <a:lstStyle/>
          <a:p>
            <a:pPr algn="ctr" defTabSz="-467">
              <a:tabLst>
                <a:tab pos="1004859" algn="l"/>
              </a:tabLst>
            </a:pPr>
            <a:r>
              <a:rPr lang="zh-CN" altLang="en-US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使用</a:t>
            </a:r>
            <a:r>
              <a:rPr lang="en-US" altLang="zh-CN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Unity</a:t>
            </a:r>
            <a:r>
              <a:rPr lang="zh-CN" altLang="en-US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软件</a:t>
            </a:r>
            <a:endParaRPr lang="en-US" altLang="zh-CN" sz="117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  <a:p>
            <a:pPr algn="ctr" defTabSz="-467">
              <a:tabLst>
                <a:tab pos="1004859" algn="l"/>
              </a:tabLst>
            </a:pPr>
            <a:r>
              <a:rPr lang="en-US" altLang="zh-CN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Visual Studio</a:t>
            </a:r>
            <a:endParaRPr lang="en-US" sz="117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92969" y="3138595"/>
            <a:ext cx="1771726" cy="226185"/>
          </a:xfrm>
          <a:prstGeom prst="rect">
            <a:avLst/>
          </a:prstGeom>
          <a:noFill/>
        </p:spPr>
        <p:txBody>
          <a:bodyPr wrap="square" lIns="0" tIns="44801" rIns="0" bIns="0" rtlCol="0">
            <a:spAutoFit/>
          </a:bodyPr>
          <a:lstStyle/>
          <a:p>
            <a:pPr algn="ctr" defTabSz="-467">
              <a:tabLst>
                <a:tab pos="1004859" algn="l"/>
              </a:tabLst>
            </a:pPr>
            <a:r>
              <a:rPr lang="zh-CN" altLang="en-US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书籍和网络各大教程</a:t>
            </a:r>
            <a:endParaRPr lang="en-US" altLang="zh-CN" sz="117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17034" y="3436693"/>
            <a:ext cx="1516861" cy="409056"/>
          </a:xfrm>
          <a:prstGeom prst="rect">
            <a:avLst/>
          </a:prstGeom>
          <a:noFill/>
        </p:spPr>
        <p:txBody>
          <a:bodyPr wrap="square" lIns="0" tIns="44801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95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95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官网视频</a:t>
            </a:r>
            <a:endParaRPr lang="en-US" altLang="zh-CN" sz="95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95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CSND</a:t>
            </a:r>
            <a:r>
              <a:rPr lang="zh-CN" altLang="en-US" sz="95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95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81630" y="3136102"/>
            <a:ext cx="1771726" cy="226185"/>
          </a:xfrm>
          <a:prstGeom prst="rect">
            <a:avLst/>
          </a:prstGeom>
          <a:noFill/>
        </p:spPr>
        <p:txBody>
          <a:bodyPr wrap="square" lIns="0" tIns="44801" rIns="0" bIns="0" rtlCol="0">
            <a:spAutoFit/>
          </a:bodyPr>
          <a:lstStyle/>
          <a:p>
            <a:pPr algn="ctr" defTabSz="-467">
              <a:tabLst>
                <a:tab pos="1004859" algn="l"/>
              </a:tabLst>
            </a:pPr>
            <a:r>
              <a:rPr lang="zh-CN" altLang="en-US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小组合作</a:t>
            </a:r>
            <a:endParaRPr lang="en-US" altLang="zh-CN" sz="117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20720" y="3141090"/>
            <a:ext cx="1771726" cy="226185"/>
          </a:xfrm>
          <a:prstGeom prst="rect">
            <a:avLst/>
          </a:prstGeom>
          <a:noFill/>
        </p:spPr>
        <p:txBody>
          <a:bodyPr wrap="square" lIns="0" tIns="44801" rIns="0" bIns="0" rtlCol="0">
            <a:spAutoFit/>
          </a:bodyPr>
          <a:lstStyle/>
          <a:p>
            <a:pPr algn="ctr" defTabSz="-467">
              <a:tabLst>
                <a:tab pos="1004859" algn="l"/>
              </a:tabLst>
            </a:pPr>
            <a:r>
              <a:rPr lang="en-US" altLang="zh-CN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Running</a:t>
            </a:r>
            <a:r>
              <a:rPr lang="zh-CN" altLang="en-US" sz="1176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小游戏</a:t>
            </a:r>
            <a:endParaRPr lang="en-US" altLang="zh-CN" sz="1176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</p:txBody>
      </p:sp>
      <p:sp>
        <p:nvSpPr>
          <p:cNvPr id="17" name="Freeform 12"/>
          <p:cNvSpPr>
            <a:spLocks noEditPoints="1"/>
          </p:cNvSpPr>
          <p:nvPr/>
        </p:nvSpPr>
        <p:spPr bwMode="auto">
          <a:xfrm>
            <a:off x="5205404" y="1689851"/>
            <a:ext cx="782721" cy="714658"/>
          </a:xfrm>
          <a:custGeom>
            <a:avLst/>
            <a:gdLst/>
            <a:ahLst/>
            <a:cxnLst>
              <a:cxn ang="0">
                <a:pos x="1284" y="407"/>
              </a:cxn>
              <a:cxn ang="0">
                <a:pos x="1203" y="1128"/>
              </a:cxn>
              <a:cxn ang="0">
                <a:pos x="1657" y="1313"/>
              </a:cxn>
              <a:cxn ang="0">
                <a:pos x="2010" y="1310"/>
              </a:cxn>
              <a:cxn ang="0">
                <a:pos x="2361" y="910"/>
              </a:cxn>
              <a:cxn ang="0">
                <a:pos x="2851" y="696"/>
              </a:cxn>
              <a:cxn ang="0">
                <a:pos x="3216" y="1078"/>
              </a:cxn>
              <a:cxn ang="0">
                <a:pos x="2979" y="1557"/>
              </a:cxn>
              <a:cxn ang="0">
                <a:pos x="2477" y="1517"/>
              </a:cxn>
              <a:cxn ang="0">
                <a:pos x="2080" y="1382"/>
              </a:cxn>
              <a:cxn ang="0">
                <a:pos x="1515" y="2178"/>
              </a:cxn>
              <a:cxn ang="0">
                <a:pos x="1639" y="2686"/>
              </a:cxn>
              <a:cxn ang="0">
                <a:pos x="1428" y="2932"/>
              </a:cxn>
              <a:cxn ang="0">
                <a:pos x="1121" y="2816"/>
              </a:cxn>
              <a:cxn ang="0">
                <a:pos x="1129" y="2487"/>
              </a:cxn>
              <a:cxn ang="0">
                <a:pos x="1413" y="2321"/>
              </a:cxn>
              <a:cxn ang="0">
                <a:pos x="1431" y="1587"/>
              </a:cxn>
              <a:cxn ang="0">
                <a:pos x="954" y="1270"/>
              </a:cxn>
              <a:cxn ang="0">
                <a:pos x="196" y="1138"/>
              </a:cxn>
              <a:cxn ang="0">
                <a:pos x="65" y="378"/>
              </a:cxn>
              <a:cxn ang="0">
                <a:pos x="1533" y="1182"/>
              </a:cxn>
              <a:cxn ang="0">
                <a:pos x="1925" y="1186"/>
              </a:cxn>
              <a:cxn ang="0">
                <a:pos x="2114" y="972"/>
              </a:cxn>
              <a:cxn ang="0">
                <a:pos x="1732" y="1085"/>
              </a:cxn>
              <a:cxn ang="0">
                <a:pos x="2147" y="1514"/>
              </a:cxn>
              <a:cxn ang="0">
                <a:pos x="1918" y="1841"/>
              </a:cxn>
              <a:cxn ang="0">
                <a:pos x="1979" y="2139"/>
              </a:cxn>
              <a:cxn ang="0">
                <a:pos x="2089" y="1757"/>
              </a:cxn>
              <a:cxn ang="0">
                <a:pos x="2167" y="1508"/>
              </a:cxn>
              <a:cxn ang="0">
                <a:pos x="1273" y="1619"/>
              </a:cxn>
              <a:cxn ang="0">
                <a:pos x="1038" y="1398"/>
              </a:cxn>
              <a:cxn ang="0">
                <a:pos x="1199" y="1722"/>
              </a:cxn>
              <a:cxn ang="0">
                <a:pos x="1293" y="2035"/>
              </a:cxn>
              <a:cxn ang="0">
                <a:pos x="650" y="326"/>
              </a:cxn>
              <a:cxn ang="0">
                <a:pos x="1414" y="2691"/>
              </a:cxn>
              <a:cxn ang="0">
                <a:pos x="1400" y="2566"/>
              </a:cxn>
              <a:cxn ang="0">
                <a:pos x="1357" y="2532"/>
              </a:cxn>
              <a:cxn ang="0">
                <a:pos x="1432" y="2647"/>
              </a:cxn>
              <a:cxn ang="0">
                <a:pos x="1338" y="2742"/>
              </a:cxn>
              <a:cxn ang="0">
                <a:pos x="2704" y="1212"/>
              </a:cxn>
              <a:cxn ang="0">
                <a:pos x="2809" y="979"/>
              </a:cxn>
              <a:cxn ang="0">
                <a:pos x="2629" y="1018"/>
              </a:cxn>
              <a:cxn ang="0">
                <a:pos x="2883" y="985"/>
              </a:cxn>
              <a:cxn ang="0">
                <a:pos x="1422" y="2451"/>
              </a:cxn>
              <a:cxn ang="0">
                <a:pos x="1407" y="2447"/>
              </a:cxn>
              <a:cxn ang="0">
                <a:pos x="1384" y="2443"/>
              </a:cxn>
              <a:cxn ang="0">
                <a:pos x="1157" y="2573"/>
              </a:cxn>
              <a:cxn ang="0">
                <a:pos x="1282" y="2861"/>
              </a:cxn>
              <a:cxn ang="0">
                <a:pos x="1564" y="2721"/>
              </a:cxn>
              <a:cxn ang="0">
                <a:pos x="2799" y="751"/>
              </a:cxn>
              <a:cxn ang="0">
                <a:pos x="3147" y="1049"/>
              </a:cxn>
              <a:cxn ang="0">
                <a:pos x="2983" y="1482"/>
              </a:cxn>
              <a:cxn ang="0">
                <a:pos x="2536" y="1483"/>
              </a:cxn>
              <a:cxn ang="0">
                <a:pos x="2359" y="1199"/>
              </a:cxn>
              <a:cxn ang="0">
                <a:pos x="2357" y="1175"/>
              </a:cxn>
              <a:cxn ang="0">
                <a:pos x="2414" y="942"/>
              </a:cxn>
              <a:cxn ang="0">
                <a:pos x="758" y="80"/>
              </a:cxn>
              <a:cxn ang="0">
                <a:pos x="1251" y="547"/>
              </a:cxn>
              <a:cxn ang="0">
                <a:pos x="1106" y="1068"/>
              </a:cxn>
              <a:cxn ang="0">
                <a:pos x="991" y="1165"/>
              </a:cxn>
              <a:cxn ang="0">
                <a:pos x="312" y="1143"/>
              </a:cxn>
              <a:cxn ang="0">
                <a:pos x="100" y="490"/>
              </a:cxn>
              <a:cxn ang="0">
                <a:pos x="638" y="73"/>
              </a:cxn>
            </a:cxnLst>
            <a:rect l="0" t="0" r="r" b="b"/>
            <a:pathLst>
              <a:path w="3221" h="2941">
                <a:moveTo>
                  <a:pt x="668" y="0"/>
                </a:moveTo>
                <a:lnTo>
                  <a:pt x="702" y="1"/>
                </a:lnTo>
                <a:lnTo>
                  <a:pt x="737" y="3"/>
                </a:lnTo>
                <a:lnTo>
                  <a:pt x="770" y="7"/>
                </a:lnTo>
                <a:lnTo>
                  <a:pt x="803" y="13"/>
                </a:lnTo>
                <a:lnTo>
                  <a:pt x="835" y="21"/>
                </a:lnTo>
                <a:lnTo>
                  <a:pt x="867" y="30"/>
                </a:lnTo>
                <a:lnTo>
                  <a:pt x="899" y="40"/>
                </a:lnTo>
                <a:lnTo>
                  <a:pt x="929" y="53"/>
                </a:lnTo>
                <a:lnTo>
                  <a:pt x="958" y="65"/>
                </a:lnTo>
                <a:lnTo>
                  <a:pt x="987" y="81"/>
                </a:lnTo>
                <a:lnTo>
                  <a:pt x="1015" y="96"/>
                </a:lnTo>
                <a:lnTo>
                  <a:pt x="1042" y="114"/>
                </a:lnTo>
                <a:lnTo>
                  <a:pt x="1068" y="132"/>
                </a:lnTo>
                <a:lnTo>
                  <a:pt x="1094" y="152"/>
                </a:lnTo>
                <a:lnTo>
                  <a:pt x="1117" y="173"/>
                </a:lnTo>
                <a:lnTo>
                  <a:pt x="1141" y="195"/>
                </a:lnTo>
                <a:lnTo>
                  <a:pt x="1163" y="218"/>
                </a:lnTo>
                <a:lnTo>
                  <a:pt x="1184" y="242"/>
                </a:lnTo>
                <a:lnTo>
                  <a:pt x="1204" y="268"/>
                </a:lnTo>
                <a:lnTo>
                  <a:pt x="1222" y="294"/>
                </a:lnTo>
                <a:lnTo>
                  <a:pt x="1240" y="321"/>
                </a:lnTo>
                <a:lnTo>
                  <a:pt x="1255" y="349"/>
                </a:lnTo>
                <a:lnTo>
                  <a:pt x="1271" y="378"/>
                </a:lnTo>
                <a:lnTo>
                  <a:pt x="1284" y="407"/>
                </a:lnTo>
                <a:lnTo>
                  <a:pt x="1296" y="438"/>
                </a:lnTo>
                <a:lnTo>
                  <a:pt x="1306" y="469"/>
                </a:lnTo>
                <a:lnTo>
                  <a:pt x="1316" y="500"/>
                </a:lnTo>
                <a:lnTo>
                  <a:pt x="1323" y="532"/>
                </a:lnTo>
                <a:lnTo>
                  <a:pt x="1329" y="565"/>
                </a:lnTo>
                <a:lnTo>
                  <a:pt x="1333" y="598"/>
                </a:lnTo>
                <a:lnTo>
                  <a:pt x="1335" y="632"/>
                </a:lnTo>
                <a:lnTo>
                  <a:pt x="1336" y="666"/>
                </a:lnTo>
                <a:lnTo>
                  <a:pt x="1336" y="699"/>
                </a:lnTo>
                <a:lnTo>
                  <a:pt x="1333" y="730"/>
                </a:lnTo>
                <a:lnTo>
                  <a:pt x="1330" y="760"/>
                </a:lnTo>
                <a:lnTo>
                  <a:pt x="1325" y="790"/>
                </a:lnTo>
                <a:lnTo>
                  <a:pt x="1319" y="820"/>
                </a:lnTo>
                <a:lnTo>
                  <a:pt x="1311" y="849"/>
                </a:lnTo>
                <a:lnTo>
                  <a:pt x="1302" y="878"/>
                </a:lnTo>
                <a:lnTo>
                  <a:pt x="1293" y="906"/>
                </a:lnTo>
                <a:lnTo>
                  <a:pt x="1281" y="934"/>
                </a:lnTo>
                <a:lnTo>
                  <a:pt x="1269" y="960"/>
                </a:lnTo>
                <a:lnTo>
                  <a:pt x="1254" y="986"/>
                </a:lnTo>
                <a:lnTo>
                  <a:pt x="1240" y="1012"/>
                </a:lnTo>
                <a:lnTo>
                  <a:pt x="1224" y="1037"/>
                </a:lnTo>
                <a:lnTo>
                  <a:pt x="1208" y="1061"/>
                </a:lnTo>
                <a:lnTo>
                  <a:pt x="1189" y="1084"/>
                </a:lnTo>
                <a:lnTo>
                  <a:pt x="1170" y="1106"/>
                </a:lnTo>
                <a:lnTo>
                  <a:pt x="1203" y="1128"/>
                </a:lnTo>
                <a:lnTo>
                  <a:pt x="1235" y="1149"/>
                </a:lnTo>
                <a:lnTo>
                  <a:pt x="1269" y="1171"/>
                </a:lnTo>
                <a:lnTo>
                  <a:pt x="1304" y="1192"/>
                </a:lnTo>
                <a:lnTo>
                  <a:pt x="1338" y="1212"/>
                </a:lnTo>
                <a:lnTo>
                  <a:pt x="1373" y="1231"/>
                </a:lnTo>
                <a:lnTo>
                  <a:pt x="1406" y="1248"/>
                </a:lnTo>
                <a:lnTo>
                  <a:pt x="1438" y="1263"/>
                </a:lnTo>
                <a:lnTo>
                  <a:pt x="1466" y="1274"/>
                </a:lnTo>
                <a:lnTo>
                  <a:pt x="1493" y="1283"/>
                </a:lnTo>
                <a:lnTo>
                  <a:pt x="1518" y="1291"/>
                </a:lnTo>
                <a:lnTo>
                  <a:pt x="1543" y="1297"/>
                </a:lnTo>
                <a:lnTo>
                  <a:pt x="1568" y="1302"/>
                </a:lnTo>
                <a:lnTo>
                  <a:pt x="1593" y="1306"/>
                </a:lnTo>
                <a:lnTo>
                  <a:pt x="1618" y="1309"/>
                </a:lnTo>
                <a:lnTo>
                  <a:pt x="1643" y="1312"/>
                </a:lnTo>
                <a:lnTo>
                  <a:pt x="1643" y="1312"/>
                </a:lnTo>
                <a:lnTo>
                  <a:pt x="1646" y="1312"/>
                </a:lnTo>
                <a:lnTo>
                  <a:pt x="1648" y="1312"/>
                </a:lnTo>
                <a:lnTo>
                  <a:pt x="1648" y="1312"/>
                </a:lnTo>
                <a:lnTo>
                  <a:pt x="1650" y="1312"/>
                </a:lnTo>
                <a:lnTo>
                  <a:pt x="1651" y="1313"/>
                </a:lnTo>
                <a:lnTo>
                  <a:pt x="1653" y="1313"/>
                </a:lnTo>
                <a:lnTo>
                  <a:pt x="1655" y="1313"/>
                </a:lnTo>
                <a:lnTo>
                  <a:pt x="1655" y="1313"/>
                </a:lnTo>
                <a:lnTo>
                  <a:pt x="1657" y="1313"/>
                </a:lnTo>
                <a:lnTo>
                  <a:pt x="1658" y="1313"/>
                </a:lnTo>
                <a:lnTo>
                  <a:pt x="1659" y="1313"/>
                </a:lnTo>
                <a:lnTo>
                  <a:pt x="1661" y="1314"/>
                </a:lnTo>
                <a:lnTo>
                  <a:pt x="1662" y="1314"/>
                </a:lnTo>
                <a:lnTo>
                  <a:pt x="1663" y="1314"/>
                </a:lnTo>
                <a:lnTo>
                  <a:pt x="1665" y="1314"/>
                </a:lnTo>
                <a:lnTo>
                  <a:pt x="1666" y="1314"/>
                </a:lnTo>
                <a:lnTo>
                  <a:pt x="1666" y="1314"/>
                </a:lnTo>
                <a:lnTo>
                  <a:pt x="1668" y="1314"/>
                </a:lnTo>
                <a:lnTo>
                  <a:pt x="1669" y="1314"/>
                </a:lnTo>
                <a:lnTo>
                  <a:pt x="1670" y="1315"/>
                </a:lnTo>
                <a:lnTo>
                  <a:pt x="1673" y="1315"/>
                </a:lnTo>
                <a:lnTo>
                  <a:pt x="1681" y="1317"/>
                </a:lnTo>
                <a:lnTo>
                  <a:pt x="1681" y="1317"/>
                </a:lnTo>
                <a:lnTo>
                  <a:pt x="1683" y="1317"/>
                </a:lnTo>
                <a:lnTo>
                  <a:pt x="1712" y="1320"/>
                </a:lnTo>
                <a:lnTo>
                  <a:pt x="1742" y="1322"/>
                </a:lnTo>
                <a:lnTo>
                  <a:pt x="1773" y="1324"/>
                </a:lnTo>
                <a:lnTo>
                  <a:pt x="1804" y="1326"/>
                </a:lnTo>
                <a:lnTo>
                  <a:pt x="1837" y="1327"/>
                </a:lnTo>
                <a:lnTo>
                  <a:pt x="1870" y="1327"/>
                </a:lnTo>
                <a:lnTo>
                  <a:pt x="1903" y="1325"/>
                </a:lnTo>
                <a:lnTo>
                  <a:pt x="1937" y="1322"/>
                </a:lnTo>
                <a:lnTo>
                  <a:pt x="1973" y="1317"/>
                </a:lnTo>
                <a:lnTo>
                  <a:pt x="2010" y="1310"/>
                </a:lnTo>
                <a:lnTo>
                  <a:pt x="2046" y="1301"/>
                </a:lnTo>
                <a:lnTo>
                  <a:pt x="2081" y="1291"/>
                </a:lnTo>
                <a:lnTo>
                  <a:pt x="2118" y="1279"/>
                </a:lnTo>
                <a:lnTo>
                  <a:pt x="2153" y="1266"/>
                </a:lnTo>
                <a:lnTo>
                  <a:pt x="2188" y="1251"/>
                </a:lnTo>
                <a:lnTo>
                  <a:pt x="2222" y="1235"/>
                </a:lnTo>
                <a:lnTo>
                  <a:pt x="2241" y="1226"/>
                </a:lnTo>
                <a:lnTo>
                  <a:pt x="2260" y="1217"/>
                </a:lnTo>
                <a:lnTo>
                  <a:pt x="2278" y="1207"/>
                </a:lnTo>
                <a:lnTo>
                  <a:pt x="2297" y="1197"/>
                </a:lnTo>
                <a:lnTo>
                  <a:pt x="2296" y="1186"/>
                </a:lnTo>
                <a:lnTo>
                  <a:pt x="2295" y="1174"/>
                </a:lnTo>
                <a:lnTo>
                  <a:pt x="2294" y="1161"/>
                </a:lnTo>
                <a:lnTo>
                  <a:pt x="2294" y="1150"/>
                </a:lnTo>
                <a:lnTo>
                  <a:pt x="2295" y="1126"/>
                </a:lnTo>
                <a:lnTo>
                  <a:pt x="2297" y="1102"/>
                </a:lnTo>
                <a:lnTo>
                  <a:pt x="2299" y="1078"/>
                </a:lnTo>
                <a:lnTo>
                  <a:pt x="2303" y="1056"/>
                </a:lnTo>
                <a:lnTo>
                  <a:pt x="2308" y="1034"/>
                </a:lnTo>
                <a:lnTo>
                  <a:pt x="2315" y="1012"/>
                </a:lnTo>
                <a:lnTo>
                  <a:pt x="2322" y="990"/>
                </a:lnTo>
                <a:lnTo>
                  <a:pt x="2330" y="969"/>
                </a:lnTo>
                <a:lnTo>
                  <a:pt x="2340" y="949"/>
                </a:lnTo>
                <a:lnTo>
                  <a:pt x="2350" y="928"/>
                </a:lnTo>
                <a:lnTo>
                  <a:pt x="2361" y="910"/>
                </a:lnTo>
                <a:lnTo>
                  <a:pt x="2374" y="891"/>
                </a:lnTo>
                <a:lnTo>
                  <a:pt x="2386" y="872"/>
                </a:lnTo>
                <a:lnTo>
                  <a:pt x="2400" y="855"/>
                </a:lnTo>
                <a:lnTo>
                  <a:pt x="2414" y="838"/>
                </a:lnTo>
                <a:lnTo>
                  <a:pt x="2430" y="822"/>
                </a:lnTo>
                <a:lnTo>
                  <a:pt x="2446" y="807"/>
                </a:lnTo>
                <a:lnTo>
                  <a:pt x="2463" y="793"/>
                </a:lnTo>
                <a:lnTo>
                  <a:pt x="2481" y="778"/>
                </a:lnTo>
                <a:lnTo>
                  <a:pt x="2498" y="766"/>
                </a:lnTo>
                <a:lnTo>
                  <a:pt x="2517" y="753"/>
                </a:lnTo>
                <a:lnTo>
                  <a:pt x="2537" y="742"/>
                </a:lnTo>
                <a:lnTo>
                  <a:pt x="2556" y="733"/>
                </a:lnTo>
                <a:lnTo>
                  <a:pt x="2577" y="723"/>
                </a:lnTo>
                <a:lnTo>
                  <a:pt x="2599" y="715"/>
                </a:lnTo>
                <a:lnTo>
                  <a:pt x="2620" y="708"/>
                </a:lnTo>
                <a:lnTo>
                  <a:pt x="2643" y="702"/>
                </a:lnTo>
                <a:lnTo>
                  <a:pt x="2664" y="696"/>
                </a:lnTo>
                <a:lnTo>
                  <a:pt x="2687" y="692"/>
                </a:lnTo>
                <a:lnTo>
                  <a:pt x="2711" y="689"/>
                </a:lnTo>
                <a:lnTo>
                  <a:pt x="2734" y="687"/>
                </a:lnTo>
                <a:lnTo>
                  <a:pt x="2758" y="686"/>
                </a:lnTo>
                <a:lnTo>
                  <a:pt x="2782" y="687"/>
                </a:lnTo>
                <a:lnTo>
                  <a:pt x="2805" y="689"/>
                </a:lnTo>
                <a:lnTo>
                  <a:pt x="2828" y="692"/>
                </a:lnTo>
                <a:lnTo>
                  <a:pt x="2851" y="696"/>
                </a:lnTo>
                <a:lnTo>
                  <a:pt x="2874" y="702"/>
                </a:lnTo>
                <a:lnTo>
                  <a:pt x="2896" y="708"/>
                </a:lnTo>
                <a:lnTo>
                  <a:pt x="2917" y="715"/>
                </a:lnTo>
                <a:lnTo>
                  <a:pt x="2938" y="723"/>
                </a:lnTo>
                <a:lnTo>
                  <a:pt x="2959" y="733"/>
                </a:lnTo>
                <a:lnTo>
                  <a:pt x="2979" y="742"/>
                </a:lnTo>
                <a:lnTo>
                  <a:pt x="2998" y="753"/>
                </a:lnTo>
                <a:lnTo>
                  <a:pt x="3017" y="766"/>
                </a:lnTo>
                <a:lnTo>
                  <a:pt x="3036" y="778"/>
                </a:lnTo>
                <a:lnTo>
                  <a:pt x="3053" y="793"/>
                </a:lnTo>
                <a:lnTo>
                  <a:pt x="3070" y="807"/>
                </a:lnTo>
                <a:lnTo>
                  <a:pt x="3086" y="822"/>
                </a:lnTo>
                <a:lnTo>
                  <a:pt x="3101" y="838"/>
                </a:lnTo>
                <a:lnTo>
                  <a:pt x="3116" y="855"/>
                </a:lnTo>
                <a:lnTo>
                  <a:pt x="3130" y="872"/>
                </a:lnTo>
                <a:lnTo>
                  <a:pt x="3143" y="891"/>
                </a:lnTo>
                <a:lnTo>
                  <a:pt x="3155" y="910"/>
                </a:lnTo>
                <a:lnTo>
                  <a:pt x="3165" y="928"/>
                </a:lnTo>
                <a:lnTo>
                  <a:pt x="3176" y="949"/>
                </a:lnTo>
                <a:lnTo>
                  <a:pt x="3185" y="969"/>
                </a:lnTo>
                <a:lnTo>
                  <a:pt x="3193" y="990"/>
                </a:lnTo>
                <a:lnTo>
                  <a:pt x="3201" y="1012"/>
                </a:lnTo>
                <a:lnTo>
                  <a:pt x="3207" y="1034"/>
                </a:lnTo>
                <a:lnTo>
                  <a:pt x="3212" y="1056"/>
                </a:lnTo>
                <a:lnTo>
                  <a:pt x="3216" y="1078"/>
                </a:lnTo>
                <a:lnTo>
                  <a:pt x="3219" y="1102"/>
                </a:lnTo>
                <a:lnTo>
                  <a:pt x="3221" y="1126"/>
                </a:lnTo>
                <a:lnTo>
                  <a:pt x="3221" y="1150"/>
                </a:lnTo>
                <a:lnTo>
                  <a:pt x="3221" y="1174"/>
                </a:lnTo>
                <a:lnTo>
                  <a:pt x="3219" y="1196"/>
                </a:lnTo>
                <a:lnTo>
                  <a:pt x="3216" y="1220"/>
                </a:lnTo>
                <a:lnTo>
                  <a:pt x="3212" y="1243"/>
                </a:lnTo>
                <a:lnTo>
                  <a:pt x="3207" y="1265"/>
                </a:lnTo>
                <a:lnTo>
                  <a:pt x="3201" y="1288"/>
                </a:lnTo>
                <a:lnTo>
                  <a:pt x="3193" y="1308"/>
                </a:lnTo>
                <a:lnTo>
                  <a:pt x="3185" y="1330"/>
                </a:lnTo>
                <a:lnTo>
                  <a:pt x="3176" y="1350"/>
                </a:lnTo>
                <a:lnTo>
                  <a:pt x="3165" y="1370"/>
                </a:lnTo>
                <a:lnTo>
                  <a:pt x="3155" y="1389"/>
                </a:lnTo>
                <a:lnTo>
                  <a:pt x="3143" y="1409"/>
                </a:lnTo>
                <a:lnTo>
                  <a:pt x="3130" y="1426"/>
                </a:lnTo>
                <a:lnTo>
                  <a:pt x="3116" y="1444"/>
                </a:lnTo>
                <a:lnTo>
                  <a:pt x="3101" y="1460"/>
                </a:lnTo>
                <a:lnTo>
                  <a:pt x="3086" y="1477"/>
                </a:lnTo>
                <a:lnTo>
                  <a:pt x="3070" y="1492"/>
                </a:lnTo>
                <a:lnTo>
                  <a:pt x="3053" y="1507"/>
                </a:lnTo>
                <a:lnTo>
                  <a:pt x="3036" y="1520"/>
                </a:lnTo>
                <a:lnTo>
                  <a:pt x="3017" y="1533"/>
                </a:lnTo>
                <a:lnTo>
                  <a:pt x="2998" y="1545"/>
                </a:lnTo>
                <a:lnTo>
                  <a:pt x="2979" y="1557"/>
                </a:lnTo>
                <a:lnTo>
                  <a:pt x="2959" y="1567"/>
                </a:lnTo>
                <a:lnTo>
                  <a:pt x="2938" y="1576"/>
                </a:lnTo>
                <a:lnTo>
                  <a:pt x="2917" y="1585"/>
                </a:lnTo>
                <a:lnTo>
                  <a:pt x="2896" y="1592"/>
                </a:lnTo>
                <a:lnTo>
                  <a:pt x="2874" y="1598"/>
                </a:lnTo>
                <a:lnTo>
                  <a:pt x="2851" y="1603"/>
                </a:lnTo>
                <a:lnTo>
                  <a:pt x="2828" y="1607"/>
                </a:lnTo>
                <a:lnTo>
                  <a:pt x="2805" y="1609"/>
                </a:lnTo>
                <a:lnTo>
                  <a:pt x="2782" y="1612"/>
                </a:lnTo>
                <a:lnTo>
                  <a:pt x="2758" y="1613"/>
                </a:lnTo>
                <a:lnTo>
                  <a:pt x="2737" y="1612"/>
                </a:lnTo>
                <a:lnTo>
                  <a:pt x="2716" y="1610"/>
                </a:lnTo>
                <a:lnTo>
                  <a:pt x="2695" y="1608"/>
                </a:lnTo>
                <a:lnTo>
                  <a:pt x="2676" y="1605"/>
                </a:lnTo>
                <a:lnTo>
                  <a:pt x="2655" y="1601"/>
                </a:lnTo>
                <a:lnTo>
                  <a:pt x="2635" y="1596"/>
                </a:lnTo>
                <a:lnTo>
                  <a:pt x="2617" y="1590"/>
                </a:lnTo>
                <a:lnTo>
                  <a:pt x="2597" y="1584"/>
                </a:lnTo>
                <a:lnTo>
                  <a:pt x="2579" y="1576"/>
                </a:lnTo>
                <a:lnTo>
                  <a:pt x="2561" y="1568"/>
                </a:lnTo>
                <a:lnTo>
                  <a:pt x="2543" y="1560"/>
                </a:lnTo>
                <a:lnTo>
                  <a:pt x="2525" y="1550"/>
                </a:lnTo>
                <a:lnTo>
                  <a:pt x="2509" y="1540"/>
                </a:lnTo>
                <a:lnTo>
                  <a:pt x="2492" y="1529"/>
                </a:lnTo>
                <a:lnTo>
                  <a:pt x="2477" y="1517"/>
                </a:lnTo>
                <a:lnTo>
                  <a:pt x="2461" y="1505"/>
                </a:lnTo>
                <a:lnTo>
                  <a:pt x="2446" y="1492"/>
                </a:lnTo>
                <a:lnTo>
                  <a:pt x="2432" y="1479"/>
                </a:lnTo>
                <a:lnTo>
                  <a:pt x="2418" y="1465"/>
                </a:lnTo>
                <a:lnTo>
                  <a:pt x="2405" y="1450"/>
                </a:lnTo>
                <a:lnTo>
                  <a:pt x="2393" y="1435"/>
                </a:lnTo>
                <a:lnTo>
                  <a:pt x="2381" y="1419"/>
                </a:lnTo>
                <a:lnTo>
                  <a:pt x="2370" y="1402"/>
                </a:lnTo>
                <a:lnTo>
                  <a:pt x="2359" y="1386"/>
                </a:lnTo>
                <a:lnTo>
                  <a:pt x="2350" y="1369"/>
                </a:lnTo>
                <a:lnTo>
                  <a:pt x="2341" y="1352"/>
                </a:lnTo>
                <a:lnTo>
                  <a:pt x="2332" y="1333"/>
                </a:lnTo>
                <a:lnTo>
                  <a:pt x="2325" y="1315"/>
                </a:lnTo>
                <a:lnTo>
                  <a:pt x="2318" y="1296"/>
                </a:lnTo>
                <a:lnTo>
                  <a:pt x="2312" y="1277"/>
                </a:lnTo>
                <a:lnTo>
                  <a:pt x="2306" y="1258"/>
                </a:lnTo>
                <a:lnTo>
                  <a:pt x="2302" y="1238"/>
                </a:lnTo>
                <a:lnTo>
                  <a:pt x="2274" y="1253"/>
                </a:lnTo>
                <a:lnTo>
                  <a:pt x="2246" y="1271"/>
                </a:lnTo>
                <a:lnTo>
                  <a:pt x="2217" y="1288"/>
                </a:lnTo>
                <a:lnTo>
                  <a:pt x="2188" y="1306"/>
                </a:lnTo>
                <a:lnTo>
                  <a:pt x="2160" y="1325"/>
                </a:lnTo>
                <a:lnTo>
                  <a:pt x="2132" y="1343"/>
                </a:lnTo>
                <a:lnTo>
                  <a:pt x="2105" y="1362"/>
                </a:lnTo>
                <a:lnTo>
                  <a:pt x="2080" y="1382"/>
                </a:lnTo>
                <a:lnTo>
                  <a:pt x="2061" y="1397"/>
                </a:lnTo>
                <a:lnTo>
                  <a:pt x="2041" y="1413"/>
                </a:lnTo>
                <a:lnTo>
                  <a:pt x="2023" y="1429"/>
                </a:lnTo>
                <a:lnTo>
                  <a:pt x="2007" y="1445"/>
                </a:lnTo>
                <a:lnTo>
                  <a:pt x="1990" y="1461"/>
                </a:lnTo>
                <a:lnTo>
                  <a:pt x="1974" y="1478"/>
                </a:lnTo>
                <a:lnTo>
                  <a:pt x="1960" y="1495"/>
                </a:lnTo>
                <a:lnTo>
                  <a:pt x="1945" y="1511"/>
                </a:lnTo>
                <a:lnTo>
                  <a:pt x="1917" y="1545"/>
                </a:lnTo>
                <a:lnTo>
                  <a:pt x="1889" y="1581"/>
                </a:lnTo>
                <a:lnTo>
                  <a:pt x="1862" y="1619"/>
                </a:lnTo>
                <a:lnTo>
                  <a:pt x="1834" y="1658"/>
                </a:lnTo>
                <a:lnTo>
                  <a:pt x="1804" y="1701"/>
                </a:lnTo>
                <a:lnTo>
                  <a:pt x="1774" y="1744"/>
                </a:lnTo>
                <a:lnTo>
                  <a:pt x="1743" y="1787"/>
                </a:lnTo>
                <a:lnTo>
                  <a:pt x="1712" y="1833"/>
                </a:lnTo>
                <a:lnTo>
                  <a:pt x="1682" y="1878"/>
                </a:lnTo>
                <a:lnTo>
                  <a:pt x="1653" y="1921"/>
                </a:lnTo>
                <a:lnTo>
                  <a:pt x="1626" y="1964"/>
                </a:lnTo>
                <a:lnTo>
                  <a:pt x="1601" y="2005"/>
                </a:lnTo>
                <a:lnTo>
                  <a:pt x="1579" y="2043"/>
                </a:lnTo>
                <a:lnTo>
                  <a:pt x="1560" y="2079"/>
                </a:lnTo>
                <a:lnTo>
                  <a:pt x="1543" y="2114"/>
                </a:lnTo>
                <a:lnTo>
                  <a:pt x="1528" y="2146"/>
                </a:lnTo>
                <a:lnTo>
                  <a:pt x="1515" y="2178"/>
                </a:lnTo>
                <a:lnTo>
                  <a:pt x="1503" y="2208"/>
                </a:lnTo>
                <a:lnTo>
                  <a:pt x="1492" y="2238"/>
                </a:lnTo>
                <a:lnTo>
                  <a:pt x="1482" y="2268"/>
                </a:lnTo>
                <a:lnTo>
                  <a:pt x="1471" y="2299"/>
                </a:lnTo>
                <a:lnTo>
                  <a:pt x="1461" y="2329"/>
                </a:lnTo>
                <a:lnTo>
                  <a:pt x="1452" y="2359"/>
                </a:lnTo>
                <a:lnTo>
                  <a:pt x="1442" y="2387"/>
                </a:lnTo>
                <a:lnTo>
                  <a:pt x="1463" y="2394"/>
                </a:lnTo>
                <a:lnTo>
                  <a:pt x="1484" y="2403"/>
                </a:lnTo>
                <a:lnTo>
                  <a:pt x="1503" y="2415"/>
                </a:lnTo>
                <a:lnTo>
                  <a:pt x="1522" y="2426"/>
                </a:lnTo>
                <a:lnTo>
                  <a:pt x="1540" y="2440"/>
                </a:lnTo>
                <a:lnTo>
                  <a:pt x="1555" y="2455"/>
                </a:lnTo>
                <a:lnTo>
                  <a:pt x="1571" y="2471"/>
                </a:lnTo>
                <a:lnTo>
                  <a:pt x="1584" y="2488"/>
                </a:lnTo>
                <a:lnTo>
                  <a:pt x="1597" y="2506"/>
                </a:lnTo>
                <a:lnTo>
                  <a:pt x="1608" y="2526"/>
                </a:lnTo>
                <a:lnTo>
                  <a:pt x="1618" y="2545"/>
                </a:lnTo>
                <a:lnTo>
                  <a:pt x="1626" y="2567"/>
                </a:lnTo>
                <a:lnTo>
                  <a:pt x="1632" y="2589"/>
                </a:lnTo>
                <a:lnTo>
                  <a:pt x="1637" y="2610"/>
                </a:lnTo>
                <a:lnTo>
                  <a:pt x="1640" y="2634"/>
                </a:lnTo>
                <a:lnTo>
                  <a:pt x="1640" y="2657"/>
                </a:lnTo>
                <a:lnTo>
                  <a:pt x="1640" y="2671"/>
                </a:lnTo>
                <a:lnTo>
                  <a:pt x="1639" y="2686"/>
                </a:lnTo>
                <a:lnTo>
                  <a:pt x="1637" y="2700"/>
                </a:lnTo>
                <a:lnTo>
                  <a:pt x="1635" y="2715"/>
                </a:lnTo>
                <a:lnTo>
                  <a:pt x="1632" y="2728"/>
                </a:lnTo>
                <a:lnTo>
                  <a:pt x="1628" y="2742"/>
                </a:lnTo>
                <a:lnTo>
                  <a:pt x="1624" y="2754"/>
                </a:lnTo>
                <a:lnTo>
                  <a:pt x="1619" y="2768"/>
                </a:lnTo>
                <a:lnTo>
                  <a:pt x="1612" y="2780"/>
                </a:lnTo>
                <a:lnTo>
                  <a:pt x="1606" y="2793"/>
                </a:lnTo>
                <a:lnTo>
                  <a:pt x="1600" y="2804"/>
                </a:lnTo>
                <a:lnTo>
                  <a:pt x="1593" y="2816"/>
                </a:lnTo>
                <a:lnTo>
                  <a:pt x="1584" y="2827"/>
                </a:lnTo>
                <a:lnTo>
                  <a:pt x="1576" y="2838"/>
                </a:lnTo>
                <a:lnTo>
                  <a:pt x="1567" y="2848"/>
                </a:lnTo>
                <a:lnTo>
                  <a:pt x="1557" y="2858"/>
                </a:lnTo>
                <a:lnTo>
                  <a:pt x="1548" y="2867"/>
                </a:lnTo>
                <a:lnTo>
                  <a:pt x="1538" y="2876"/>
                </a:lnTo>
                <a:lnTo>
                  <a:pt x="1526" y="2885"/>
                </a:lnTo>
                <a:lnTo>
                  <a:pt x="1516" y="2893"/>
                </a:lnTo>
                <a:lnTo>
                  <a:pt x="1504" y="2900"/>
                </a:lnTo>
                <a:lnTo>
                  <a:pt x="1492" y="2906"/>
                </a:lnTo>
                <a:lnTo>
                  <a:pt x="1480" y="2913"/>
                </a:lnTo>
                <a:lnTo>
                  <a:pt x="1467" y="2919"/>
                </a:lnTo>
                <a:lnTo>
                  <a:pt x="1455" y="2924"/>
                </a:lnTo>
                <a:lnTo>
                  <a:pt x="1441" y="2928"/>
                </a:lnTo>
                <a:lnTo>
                  <a:pt x="1428" y="2932"/>
                </a:lnTo>
                <a:lnTo>
                  <a:pt x="1414" y="2935"/>
                </a:lnTo>
                <a:lnTo>
                  <a:pt x="1400" y="2938"/>
                </a:lnTo>
                <a:lnTo>
                  <a:pt x="1385" y="2940"/>
                </a:lnTo>
                <a:lnTo>
                  <a:pt x="1372" y="2941"/>
                </a:lnTo>
                <a:lnTo>
                  <a:pt x="1356" y="2941"/>
                </a:lnTo>
                <a:lnTo>
                  <a:pt x="1342" y="2941"/>
                </a:lnTo>
                <a:lnTo>
                  <a:pt x="1327" y="2940"/>
                </a:lnTo>
                <a:lnTo>
                  <a:pt x="1314" y="2938"/>
                </a:lnTo>
                <a:lnTo>
                  <a:pt x="1299" y="2935"/>
                </a:lnTo>
                <a:lnTo>
                  <a:pt x="1286" y="2932"/>
                </a:lnTo>
                <a:lnTo>
                  <a:pt x="1272" y="2928"/>
                </a:lnTo>
                <a:lnTo>
                  <a:pt x="1259" y="2924"/>
                </a:lnTo>
                <a:lnTo>
                  <a:pt x="1246" y="2919"/>
                </a:lnTo>
                <a:lnTo>
                  <a:pt x="1234" y="2913"/>
                </a:lnTo>
                <a:lnTo>
                  <a:pt x="1221" y="2906"/>
                </a:lnTo>
                <a:lnTo>
                  <a:pt x="1209" y="2900"/>
                </a:lnTo>
                <a:lnTo>
                  <a:pt x="1197" y="2893"/>
                </a:lnTo>
                <a:lnTo>
                  <a:pt x="1186" y="2885"/>
                </a:lnTo>
                <a:lnTo>
                  <a:pt x="1176" y="2876"/>
                </a:lnTo>
                <a:lnTo>
                  <a:pt x="1165" y="2867"/>
                </a:lnTo>
                <a:lnTo>
                  <a:pt x="1156" y="2858"/>
                </a:lnTo>
                <a:lnTo>
                  <a:pt x="1146" y="2848"/>
                </a:lnTo>
                <a:lnTo>
                  <a:pt x="1137" y="2838"/>
                </a:lnTo>
                <a:lnTo>
                  <a:pt x="1129" y="2827"/>
                </a:lnTo>
                <a:lnTo>
                  <a:pt x="1121" y="2816"/>
                </a:lnTo>
                <a:lnTo>
                  <a:pt x="1113" y="2804"/>
                </a:lnTo>
                <a:lnTo>
                  <a:pt x="1106" y="2793"/>
                </a:lnTo>
                <a:lnTo>
                  <a:pt x="1100" y="2780"/>
                </a:lnTo>
                <a:lnTo>
                  <a:pt x="1095" y="2768"/>
                </a:lnTo>
                <a:lnTo>
                  <a:pt x="1089" y="2754"/>
                </a:lnTo>
                <a:lnTo>
                  <a:pt x="1085" y="2742"/>
                </a:lnTo>
                <a:lnTo>
                  <a:pt x="1081" y="2728"/>
                </a:lnTo>
                <a:lnTo>
                  <a:pt x="1078" y="2715"/>
                </a:lnTo>
                <a:lnTo>
                  <a:pt x="1076" y="2700"/>
                </a:lnTo>
                <a:lnTo>
                  <a:pt x="1074" y="2686"/>
                </a:lnTo>
                <a:lnTo>
                  <a:pt x="1073" y="2671"/>
                </a:lnTo>
                <a:lnTo>
                  <a:pt x="1072" y="2657"/>
                </a:lnTo>
                <a:lnTo>
                  <a:pt x="1073" y="2643"/>
                </a:lnTo>
                <a:lnTo>
                  <a:pt x="1074" y="2628"/>
                </a:lnTo>
                <a:lnTo>
                  <a:pt x="1076" y="2615"/>
                </a:lnTo>
                <a:lnTo>
                  <a:pt x="1078" y="2600"/>
                </a:lnTo>
                <a:lnTo>
                  <a:pt x="1081" y="2587"/>
                </a:lnTo>
                <a:lnTo>
                  <a:pt x="1085" y="2573"/>
                </a:lnTo>
                <a:lnTo>
                  <a:pt x="1089" y="2560"/>
                </a:lnTo>
                <a:lnTo>
                  <a:pt x="1095" y="2547"/>
                </a:lnTo>
                <a:lnTo>
                  <a:pt x="1100" y="2534"/>
                </a:lnTo>
                <a:lnTo>
                  <a:pt x="1106" y="2522"/>
                </a:lnTo>
                <a:lnTo>
                  <a:pt x="1113" y="2510"/>
                </a:lnTo>
                <a:lnTo>
                  <a:pt x="1121" y="2499"/>
                </a:lnTo>
                <a:lnTo>
                  <a:pt x="1129" y="2487"/>
                </a:lnTo>
                <a:lnTo>
                  <a:pt x="1137" y="2477"/>
                </a:lnTo>
                <a:lnTo>
                  <a:pt x="1146" y="2467"/>
                </a:lnTo>
                <a:lnTo>
                  <a:pt x="1156" y="2457"/>
                </a:lnTo>
                <a:lnTo>
                  <a:pt x="1165" y="2447"/>
                </a:lnTo>
                <a:lnTo>
                  <a:pt x="1176" y="2439"/>
                </a:lnTo>
                <a:lnTo>
                  <a:pt x="1186" y="2430"/>
                </a:lnTo>
                <a:lnTo>
                  <a:pt x="1197" y="2422"/>
                </a:lnTo>
                <a:lnTo>
                  <a:pt x="1209" y="2415"/>
                </a:lnTo>
                <a:lnTo>
                  <a:pt x="1221" y="2408"/>
                </a:lnTo>
                <a:lnTo>
                  <a:pt x="1234" y="2401"/>
                </a:lnTo>
                <a:lnTo>
                  <a:pt x="1246" y="2396"/>
                </a:lnTo>
                <a:lnTo>
                  <a:pt x="1259" y="2391"/>
                </a:lnTo>
                <a:lnTo>
                  <a:pt x="1272" y="2387"/>
                </a:lnTo>
                <a:lnTo>
                  <a:pt x="1286" y="2383"/>
                </a:lnTo>
                <a:lnTo>
                  <a:pt x="1299" y="2380"/>
                </a:lnTo>
                <a:lnTo>
                  <a:pt x="1314" y="2376"/>
                </a:lnTo>
                <a:lnTo>
                  <a:pt x="1327" y="2375"/>
                </a:lnTo>
                <a:lnTo>
                  <a:pt x="1342" y="2374"/>
                </a:lnTo>
                <a:lnTo>
                  <a:pt x="1356" y="2373"/>
                </a:lnTo>
                <a:lnTo>
                  <a:pt x="1366" y="2373"/>
                </a:lnTo>
                <a:lnTo>
                  <a:pt x="1377" y="2374"/>
                </a:lnTo>
                <a:lnTo>
                  <a:pt x="1387" y="2375"/>
                </a:lnTo>
                <a:lnTo>
                  <a:pt x="1398" y="2376"/>
                </a:lnTo>
                <a:lnTo>
                  <a:pt x="1406" y="2350"/>
                </a:lnTo>
                <a:lnTo>
                  <a:pt x="1413" y="2321"/>
                </a:lnTo>
                <a:lnTo>
                  <a:pt x="1421" y="2291"/>
                </a:lnTo>
                <a:lnTo>
                  <a:pt x="1430" y="2260"/>
                </a:lnTo>
                <a:lnTo>
                  <a:pt x="1438" y="2228"/>
                </a:lnTo>
                <a:lnTo>
                  <a:pt x="1445" y="2197"/>
                </a:lnTo>
                <a:lnTo>
                  <a:pt x="1452" y="2166"/>
                </a:lnTo>
                <a:lnTo>
                  <a:pt x="1458" y="2133"/>
                </a:lnTo>
                <a:lnTo>
                  <a:pt x="1462" y="2100"/>
                </a:lnTo>
                <a:lnTo>
                  <a:pt x="1466" y="2065"/>
                </a:lnTo>
                <a:lnTo>
                  <a:pt x="1468" y="2030"/>
                </a:lnTo>
                <a:lnTo>
                  <a:pt x="1469" y="1991"/>
                </a:lnTo>
                <a:lnTo>
                  <a:pt x="1469" y="1953"/>
                </a:lnTo>
                <a:lnTo>
                  <a:pt x="1467" y="1913"/>
                </a:lnTo>
                <a:lnTo>
                  <a:pt x="1464" y="1871"/>
                </a:lnTo>
                <a:lnTo>
                  <a:pt x="1461" y="1830"/>
                </a:lnTo>
                <a:lnTo>
                  <a:pt x="1457" y="1789"/>
                </a:lnTo>
                <a:lnTo>
                  <a:pt x="1452" y="1747"/>
                </a:lnTo>
                <a:lnTo>
                  <a:pt x="1446" y="1708"/>
                </a:lnTo>
                <a:lnTo>
                  <a:pt x="1442" y="1671"/>
                </a:lnTo>
                <a:lnTo>
                  <a:pt x="1441" y="1666"/>
                </a:lnTo>
                <a:lnTo>
                  <a:pt x="1441" y="1665"/>
                </a:lnTo>
                <a:lnTo>
                  <a:pt x="1441" y="1664"/>
                </a:lnTo>
                <a:lnTo>
                  <a:pt x="1439" y="1652"/>
                </a:lnTo>
                <a:lnTo>
                  <a:pt x="1439" y="1651"/>
                </a:lnTo>
                <a:lnTo>
                  <a:pt x="1435" y="1618"/>
                </a:lnTo>
                <a:lnTo>
                  <a:pt x="1431" y="1587"/>
                </a:lnTo>
                <a:lnTo>
                  <a:pt x="1427" y="1558"/>
                </a:lnTo>
                <a:lnTo>
                  <a:pt x="1421" y="1531"/>
                </a:lnTo>
                <a:lnTo>
                  <a:pt x="1416" y="1505"/>
                </a:lnTo>
                <a:lnTo>
                  <a:pt x="1411" y="1480"/>
                </a:lnTo>
                <a:lnTo>
                  <a:pt x="1405" y="1457"/>
                </a:lnTo>
                <a:lnTo>
                  <a:pt x="1398" y="1436"/>
                </a:lnTo>
                <a:lnTo>
                  <a:pt x="1389" y="1413"/>
                </a:lnTo>
                <a:lnTo>
                  <a:pt x="1379" y="1392"/>
                </a:lnTo>
                <a:lnTo>
                  <a:pt x="1366" y="1371"/>
                </a:lnTo>
                <a:lnTo>
                  <a:pt x="1353" y="1352"/>
                </a:lnTo>
                <a:lnTo>
                  <a:pt x="1335" y="1331"/>
                </a:lnTo>
                <a:lnTo>
                  <a:pt x="1317" y="1309"/>
                </a:lnTo>
                <a:lnTo>
                  <a:pt x="1293" y="1285"/>
                </a:lnTo>
                <a:lnTo>
                  <a:pt x="1267" y="1261"/>
                </a:lnTo>
                <a:lnTo>
                  <a:pt x="1237" y="1233"/>
                </a:lnTo>
                <a:lnTo>
                  <a:pt x="1204" y="1204"/>
                </a:lnTo>
                <a:lnTo>
                  <a:pt x="1169" y="1175"/>
                </a:lnTo>
                <a:lnTo>
                  <a:pt x="1134" y="1145"/>
                </a:lnTo>
                <a:lnTo>
                  <a:pt x="1111" y="1166"/>
                </a:lnTo>
                <a:lnTo>
                  <a:pt x="1087" y="1186"/>
                </a:lnTo>
                <a:lnTo>
                  <a:pt x="1062" y="1206"/>
                </a:lnTo>
                <a:lnTo>
                  <a:pt x="1037" y="1223"/>
                </a:lnTo>
                <a:lnTo>
                  <a:pt x="1010" y="1240"/>
                </a:lnTo>
                <a:lnTo>
                  <a:pt x="982" y="1255"/>
                </a:lnTo>
                <a:lnTo>
                  <a:pt x="954" y="1270"/>
                </a:lnTo>
                <a:lnTo>
                  <a:pt x="924" y="1283"/>
                </a:lnTo>
                <a:lnTo>
                  <a:pt x="894" y="1295"/>
                </a:lnTo>
                <a:lnTo>
                  <a:pt x="863" y="1304"/>
                </a:lnTo>
                <a:lnTo>
                  <a:pt x="832" y="1313"/>
                </a:lnTo>
                <a:lnTo>
                  <a:pt x="801" y="1321"/>
                </a:lnTo>
                <a:lnTo>
                  <a:pt x="768" y="1326"/>
                </a:lnTo>
                <a:lnTo>
                  <a:pt x="736" y="1330"/>
                </a:lnTo>
                <a:lnTo>
                  <a:pt x="702" y="1333"/>
                </a:lnTo>
                <a:lnTo>
                  <a:pt x="668" y="1333"/>
                </a:lnTo>
                <a:lnTo>
                  <a:pt x="634" y="1333"/>
                </a:lnTo>
                <a:lnTo>
                  <a:pt x="600" y="1330"/>
                </a:lnTo>
                <a:lnTo>
                  <a:pt x="567" y="1326"/>
                </a:lnTo>
                <a:lnTo>
                  <a:pt x="533" y="1320"/>
                </a:lnTo>
                <a:lnTo>
                  <a:pt x="501" y="1312"/>
                </a:lnTo>
                <a:lnTo>
                  <a:pt x="469" y="1303"/>
                </a:lnTo>
                <a:lnTo>
                  <a:pt x="439" y="1293"/>
                </a:lnTo>
                <a:lnTo>
                  <a:pt x="408" y="1281"/>
                </a:lnTo>
                <a:lnTo>
                  <a:pt x="379" y="1268"/>
                </a:lnTo>
                <a:lnTo>
                  <a:pt x="350" y="1253"/>
                </a:lnTo>
                <a:lnTo>
                  <a:pt x="322" y="1237"/>
                </a:lnTo>
                <a:lnTo>
                  <a:pt x="295" y="1219"/>
                </a:lnTo>
                <a:lnTo>
                  <a:pt x="269" y="1201"/>
                </a:lnTo>
                <a:lnTo>
                  <a:pt x="243" y="1181"/>
                </a:lnTo>
                <a:lnTo>
                  <a:pt x="219" y="1160"/>
                </a:lnTo>
                <a:lnTo>
                  <a:pt x="196" y="1138"/>
                </a:lnTo>
                <a:lnTo>
                  <a:pt x="173" y="1115"/>
                </a:lnTo>
                <a:lnTo>
                  <a:pt x="153" y="1091"/>
                </a:lnTo>
                <a:lnTo>
                  <a:pt x="133" y="1066"/>
                </a:lnTo>
                <a:lnTo>
                  <a:pt x="114" y="1039"/>
                </a:lnTo>
                <a:lnTo>
                  <a:pt x="97" y="1012"/>
                </a:lnTo>
                <a:lnTo>
                  <a:pt x="81" y="984"/>
                </a:lnTo>
                <a:lnTo>
                  <a:pt x="65" y="956"/>
                </a:lnTo>
                <a:lnTo>
                  <a:pt x="52" y="926"/>
                </a:lnTo>
                <a:lnTo>
                  <a:pt x="41" y="896"/>
                </a:lnTo>
                <a:lnTo>
                  <a:pt x="30" y="865"/>
                </a:lnTo>
                <a:lnTo>
                  <a:pt x="21" y="833"/>
                </a:lnTo>
                <a:lnTo>
                  <a:pt x="14" y="801"/>
                </a:lnTo>
                <a:lnTo>
                  <a:pt x="7" y="768"/>
                </a:lnTo>
                <a:lnTo>
                  <a:pt x="3" y="735"/>
                </a:lnTo>
                <a:lnTo>
                  <a:pt x="1" y="701"/>
                </a:lnTo>
                <a:lnTo>
                  <a:pt x="0" y="666"/>
                </a:lnTo>
                <a:lnTo>
                  <a:pt x="1" y="632"/>
                </a:lnTo>
                <a:lnTo>
                  <a:pt x="3" y="598"/>
                </a:lnTo>
                <a:lnTo>
                  <a:pt x="7" y="565"/>
                </a:lnTo>
                <a:lnTo>
                  <a:pt x="14" y="532"/>
                </a:lnTo>
                <a:lnTo>
                  <a:pt x="21" y="500"/>
                </a:lnTo>
                <a:lnTo>
                  <a:pt x="30" y="469"/>
                </a:lnTo>
                <a:lnTo>
                  <a:pt x="41" y="438"/>
                </a:lnTo>
                <a:lnTo>
                  <a:pt x="52" y="407"/>
                </a:lnTo>
                <a:lnTo>
                  <a:pt x="65" y="378"/>
                </a:lnTo>
                <a:lnTo>
                  <a:pt x="81" y="349"/>
                </a:lnTo>
                <a:lnTo>
                  <a:pt x="97" y="321"/>
                </a:lnTo>
                <a:lnTo>
                  <a:pt x="114" y="294"/>
                </a:lnTo>
                <a:lnTo>
                  <a:pt x="133" y="268"/>
                </a:lnTo>
                <a:lnTo>
                  <a:pt x="153" y="242"/>
                </a:lnTo>
                <a:lnTo>
                  <a:pt x="173" y="218"/>
                </a:lnTo>
                <a:lnTo>
                  <a:pt x="196" y="195"/>
                </a:lnTo>
                <a:lnTo>
                  <a:pt x="219" y="173"/>
                </a:lnTo>
                <a:lnTo>
                  <a:pt x="243" y="152"/>
                </a:lnTo>
                <a:lnTo>
                  <a:pt x="269" y="132"/>
                </a:lnTo>
                <a:lnTo>
                  <a:pt x="295" y="114"/>
                </a:lnTo>
                <a:lnTo>
                  <a:pt x="322" y="96"/>
                </a:lnTo>
                <a:lnTo>
                  <a:pt x="350" y="81"/>
                </a:lnTo>
                <a:lnTo>
                  <a:pt x="379" y="65"/>
                </a:lnTo>
                <a:lnTo>
                  <a:pt x="408" y="53"/>
                </a:lnTo>
                <a:lnTo>
                  <a:pt x="439" y="40"/>
                </a:lnTo>
                <a:lnTo>
                  <a:pt x="469" y="30"/>
                </a:lnTo>
                <a:lnTo>
                  <a:pt x="501" y="21"/>
                </a:lnTo>
                <a:lnTo>
                  <a:pt x="533" y="13"/>
                </a:lnTo>
                <a:lnTo>
                  <a:pt x="567" y="7"/>
                </a:lnTo>
                <a:lnTo>
                  <a:pt x="600" y="3"/>
                </a:lnTo>
                <a:lnTo>
                  <a:pt x="634" y="1"/>
                </a:lnTo>
                <a:lnTo>
                  <a:pt x="668" y="0"/>
                </a:lnTo>
                <a:close/>
                <a:moveTo>
                  <a:pt x="1524" y="1176"/>
                </a:moveTo>
                <a:lnTo>
                  <a:pt x="1533" y="1182"/>
                </a:lnTo>
                <a:lnTo>
                  <a:pt x="1543" y="1187"/>
                </a:lnTo>
                <a:lnTo>
                  <a:pt x="1553" y="1192"/>
                </a:lnTo>
                <a:lnTo>
                  <a:pt x="1565" y="1197"/>
                </a:lnTo>
                <a:lnTo>
                  <a:pt x="1576" y="1201"/>
                </a:lnTo>
                <a:lnTo>
                  <a:pt x="1587" y="1205"/>
                </a:lnTo>
                <a:lnTo>
                  <a:pt x="1599" y="1207"/>
                </a:lnTo>
                <a:lnTo>
                  <a:pt x="1611" y="1210"/>
                </a:lnTo>
                <a:lnTo>
                  <a:pt x="1637" y="1213"/>
                </a:lnTo>
                <a:lnTo>
                  <a:pt x="1663" y="1214"/>
                </a:lnTo>
                <a:lnTo>
                  <a:pt x="1689" y="1214"/>
                </a:lnTo>
                <a:lnTo>
                  <a:pt x="1716" y="1213"/>
                </a:lnTo>
                <a:lnTo>
                  <a:pt x="1742" y="1211"/>
                </a:lnTo>
                <a:lnTo>
                  <a:pt x="1768" y="1208"/>
                </a:lnTo>
                <a:lnTo>
                  <a:pt x="1792" y="1204"/>
                </a:lnTo>
                <a:lnTo>
                  <a:pt x="1815" y="1200"/>
                </a:lnTo>
                <a:lnTo>
                  <a:pt x="1836" y="1194"/>
                </a:lnTo>
                <a:lnTo>
                  <a:pt x="1856" y="1190"/>
                </a:lnTo>
                <a:lnTo>
                  <a:pt x="1873" y="1186"/>
                </a:lnTo>
                <a:lnTo>
                  <a:pt x="1886" y="1183"/>
                </a:lnTo>
                <a:lnTo>
                  <a:pt x="1906" y="1178"/>
                </a:lnTo>
                <a:lnTo>
                  <a:pt x="1916" y="1177"/>
                </a:lnTo>
                <a:lnTo>
                  <a:pt x="1919" y="1178"/>
                </a:lnTo>
                <a:lnTo>
                  <a:pt x="1922" y="1179"/>
                </a:lnTo>
                <a:lnTo>
                  <a:pt x="1924" y="1182"/>
                </a:lnTo>
                <a:lnTo>
                  <a:pt x="1925" y="1186"/>
                </a:lnTo>
                <a:lnTo>
                  <a:pt x="1930" y="1197"/>
                </a:lnTo>
                <a:lnTo>
                  <a:pt x="1935" y="1212"/>
                </a:lnTo>
                <a:lnTo>
                  <a:pt x="1940" y="1225"/>
                </a:lnTo>
                <a:lnTo>
                  <a:pt x="1945" y="1237"/>
                </a:lnTo>
                <a:lnTo>
                  <a:pt x="1950" y="1248"/>
                </a:lnTo>
                <a:lnTo>
                  <a:pt x="1950" y="1249"/>
                </a:lnTo>
                <a:lnTo>
                  <a:pt x="1953" y="1247"/>
                </a:lnTo>
                <a:lnTo>
                  <a:pt x="1972" y="1231"/>
                </a:lnTo>
                <a:lnTo>
                  <a:pt x="1993" y="1214"/>
                </a:lnTo>
                <a:lnTo>
                  <a:pt x="2020" y="1190"/>
                </a:lnTo>
                <a:lnTo>
                  <a:pt x="2035" y="1177"/>
                </a:lnTo>
                <a:lnTo>
                  <a:pt x="2048" y="1161"/>
                </a:lnTo>
                <a:lnTo>
                  <a:pt x="2063" y="1145"/>
                </a:lnTo>
                <a:lnTo>
                  <a:pt x="2076" y="1127"/>
                </a:lnTo>
                <a:lnTo>
                  <a:pt x="2090" y="1109"/>
                </a:lnTo>
                <a:lnTo>
                  <a:pt x="2101" y="1090"/>
                </a:lnTo>
                <a:lnTo>
                  <a:pt x="2112" y="1071"/>
                </a:lnTo>
                <a:lnTo>
                  <a:pt x="2122" y="1053"/>
                </a:lnTo>
                <a:lnTo>
                  <a:pt x="2138" y="1017"/>
                </a:lnTo>
                <a:lnTo>
                  <a:pt x="2150" y="990"/>
                </a:lnTo>
                <a:lnTo>
                  <a:pt x="2161" y="965"/>
                </a:lnTo>
                <a:lnTo>
                  <a:pt x="2162" y="961"/>
                </a:lnTo>
                <a:lnTo>
                  <a:pt x="2159" y="961"/>
                </a:lnTo>
                <a:lnTo>
                  <a:pt x="2137" y="967"/>
                </a:lnTo>
                <a:lnTo>
                  <a:pt x="2114" y="972"/>
                </a:lnTo>
                <a:lnTo>
                  <a:pt x="2084" y="979"/>
                </a:lnTo>
                <a:lnTo>
                  <a:pt x="2050" y="985"/>
                </a:lnTo>
                <a:lnTo>
                  <a:pt x="2013" y="990"/>
                </a:lnTo>
                <a:lnTo>
                  <a:pt x="1974" y="994"/>
                </a:lnTo>
                <a:lnTo>
                  <a:pt x="1938" y="996"/>
                </a:lnTo>
                <a:lnTo>
                  <a:pt x="1907" y="996"/>
                </a:lnTo>
                <a:lnTo>
                  <a:pt x="1883" y="996"/>
                </a:lnTo>
                <a:lnTo>
                  <a:pt x="1860" y="996"/>
                </a:lnTo>
                <a:lnTo>
                  <a:pt x="1857" y="996"/>
                </a:lnTo>
                <a:lnTo>
                  <a:pt x="1857" y="998"/>
                </a:lnTo>
                <a:lnTo>
                  <a:pt x="1862" y="1011"/>
                </a:lnTo>
                <a:lnTo>
                  <a:pt x="1868" y="1025"/>
                </a:lnTo>
                <a:lnTo>
                  <a:pt x="1874" y="1041"/>
                </a:lnTo>
                <a:lnTo>
                  <a:pt x="1880" y="1058"/>
                </a:lnTo>
                <a:lnTo>
                  <a:pt x="1884" y="1072"/>
                </a:lnTo>
                <a:lnTo>
                  <a:pt x="1889" y="1085"/>
                </a:lnTo>
                <a:lnTo>
                  <a:pt x="1890" y="1087"/>
                </a:lnTo>
                <a:lnTo>
                  <a:pt x="1887" y="1088"/>
                </a:lnTo>
                <a:lnTo>
                  <a:pt x="1870" y="1089"/>
                </a:lnTo>
                <a:lnTo>
                  <a:pt x="1850" y="1091"/>
                </a:lnTo>
                <a:lnTo>
                  <a:pt x="1822" y="1092"/>
                </a:lnTo>
                <a:lnTo>
                  <a:pt x="1803" y="1092"/>
                </a:lnTo>
                <a:lnTo>
                  <a:pt x="1782" y="1091"/>
                </a:lnTo>
                <a:lnTo>
                  <a:pt x="1759" y="1088"/>
                </a:lnTo>
                <a:lnTo>
                  <a:pt x="1732" y="1085"/>
                </a:lnTo>
                <a:lnTo>
                  <a:pt x="1702" y="1079"/>
                </a:lnTo>
                <a:lnTo>
                  <a:pt x="1669" y="1073"/>
                </a:lnTo>
                <a:lnTo>
                  <a:pt x="1636" y="1066"/>
                </a:lnTo>
                <a:lnTo>
                  <a:pt x="1602" y="1058"/>
                </a:lnTo>
                <a:lnTo>
                  <a:pt x="1570" y="1050"/>
                </a:lnTo>
                <a:lnTo>
                  <a:pt x="1539" y="1043"/>
                </a:lnTo>
                <a:lnTo>
                  <a:pt x="1512" y="1036"/>
                </a:lnTo>
                <a:lnTo>
                  <a:pt x="1488" y="1030"/>
                </a:lnTo>
                <a:lnTo>
                  <a:pt x="1456" y="1023"/>
                </a:lnTo>
                <a:lnTo>
                  <a:pt x="1439" y="1018"/>
                </a:lnTo>
                <a:lnTo>
                  <a:pt x="1433" y="1016"/>
                </a:lnTo>
                <a:lnTo>
                  <a:pt x="1433" y="1016"/>
                </a:lnTo>
                <a:lnTo>
                  <a:pt x="1434" y="1020"/>
                </a:lnTo>
                <a:lnTo>
                  <a:pt x="1443" y="1047"/>
                </a:lnTo>
                <a:lnTo>
                  <a:pt x="1448" y="1061"/>
                </a:lnTo>
                <a:lnTo>
                  <a:pt x="1454" y="1075"/>
                </a:lnTo>
                <a:lnTo>
                  <a:pt x="1461" y="1093"/>
                </a:lnTo>
                <a:lnTo>
                  <a:pt x="1470" y="1111"/>
                </a:lnTo>
                <a:lnTo>
                  <a:pt x="1481" y="1128"/>
                </a:lnTo>
                <a:lnTo>
                  <a:pt x="1493" y="1146"/>
                </a:lnTo>
                <a:lnTo>
                  <a:pt x="1500" y="1154"/>
                </a:lnTo>
                <a:lnTo>
                  <a:pt x="1508" y="1161"/>
                </a:lnTo>
                <a:lnTo>
                  <a:pt x="1516" y="1168"/>
                </a:lnTo>
                <a:lnTo>
                  <a:pt x="1524" y="1176"/>
                </a:lnTo>
                <a:close/>
                <a:moveTo>
                  <a:pt x="2147" y="1514"/>
                </a:moveTo>
                <a:lnTo>
                  <a:pt x="2136" y="1518"/>
                </a:lnTo>
                <a:lnTo>
                  <a:pt x="2126" y="1524"/>
                </a:lnTo>
                <a:lnTo>
                  <a:pt x="2117" y="1529"/>
                </a:lnTo>
                <a:lnTo>
                  <a:pt x="2106" y="1536"/>
                </a:lnTo>
                <a:lnTo>
                  <a:pt x="2097" y="1543"/>
                </a:lnTo>
                <a:lnTo>
                  <a:pt x="2087" y="1550"/>
                </a:lnTo>
                <a:lnTo>
                  <a:pt x="2078" y="1559"/>
                </a:lnTo>
                <a:lnTo>
                  <a:pt x="2070" y="1568"/>
                </a:lnTo>
                <a:lnTo>
                  <a:pt x="2053" y="1587"/>
                </a:lnTo>
                <a:lnTo>
                  <a:pt x="2037" y="1607"/>
                </a:lnTo>
                <a:lnTo>
                  <a:pt x="2022" y="1629"/>
                </a:lnTo>
                <a:lnTo>
                  <a:pt x="2009" y="1652"/>
                </a:lnTo>
                <a:lnTo>
                  <a:pt x="1996" y="1675"/>
                </a:lnTo>
                <a:lnTo>
                  <a:pt x="1985" y="1698"/>
                </a:lnTo>
                <a:lnTo>
                  <a:pt x="1974" y="1720"/>
                </a:lnTo>
                <a:lnTo>
                  <a:pt x="1965" y="1742"/>
                </a:lnTo>
                <a:lnTo>
                  <a:pt x="1957" y="1763"/>
                </a:lnTo>
                <a:lnTo>
                  <a:pt x="1950" y="1781"/>
                </a:lnTo>
                <a:lnTo>
                  <a:pt x="1944" y="1797"/>
                </a:lnTo>
                <a:lnTo>
                  <a:pt x="1939" y="1810"/>
                </a:lnTo>
                <a:lnTo>
                  <a:pt x="1932" y="1830"/>
                </a:lnTo>
                <a:lnTo>
                  <a:pt x="1928" y="1839"/>
                </a:lnTo>
                <a:lnTo>
                  <a:pt x="1925" y="1841"/>
                </a:lnTo>
                <a:lnTo>
                  <a:pt x="1923" y="1841"/>
                </a:lnTo>
                <a:lnTo>
                  <a:pt x="1918" y="1841"/>
                </a:lnTo>
                <a:lnTo>
                  <a:pt x="1914" y="1840"/>
                </a:lnTo>
                <a:lnTo>
                  <a:pt x="1903" y="1838"/>
                </a:lnTo>
                <a:lnTo>
                  <a:pt x="1888" y="1835"/>
                </a:lnTo>
                <a:lnTo>
                  <a:pt x="1874" y="1831"/>
                </a:lnTo>
                <a:lnTo>
                  <a:pt x="1861" y="1829"/>
                </a:lnTo>
                <a:lnTo>
                  <a:pt x="1850" y="1826"/>
                </a:lnTo>
                <a:lnTo>
                  <a:pt x="1848" y="1826"/>
                </a:lnTo>
                <a:lnTo>
                  <a:pt x="1849" y="1830"/>
                </a:lnTo>
                <a:lnTo>
                  <a:pt x="1851" y="1855"/>
                </a:lnTo>
                <a:lnTo>
                  <a:pt x="1853" y="1882"/>
                </a:lnTo>
                <a:lnTo>
                  <a:pt x="1858" y="1917"/>
                </a:lnTo>
                <a:lnTo>
                  <a:pt x="1862" y="1937"/>
                </a:lnTo>
                <a:lnTo>
                  <a:pt x="1867" y="1957"/>
                </a:lnTo>
                <a:lnTo>
                  <a:pt x="1873" y="1978"/>
                </a:lnTo>
                <a:lnTo>
                  <a:pt x="1879" y="1999"/>
                </a:lnTo>
                <a:lnTo>
                  <a:pt x="1887" y="2019"/>
                </a:lnTo>
                <a:lnTo>
                  <a:pt x="1897" y="2040"/>
                </a:lnTo>
                <a:lnTo>
                  <a:pt x="1907" y="2060"/>
                </a:lnTo>
                <a:lnTo>
                  <a:pt x="1916" y="2078"/>
                </a:lnTo>
                <a:lnTo>
                  <a:pt x="1936" y="2110"/>
                </a:lnTo>
                <a:lnTo>
                  <a:pt x="1952" y="2136"/>
                </a:lnTo>
                <a:lnTo>
                  <a:pt x="1967" y="2159"/>
                </a:lnTo>
                <a:lnTo>
                  <a:pt x="1969" y="2163"/>
                </a:lnTo>
                <a:lnTo>
                  <a:pt x="1970" y="2160"/>
                </a:lnTo>
                <a:lnTo>
                  <a:pt x="1979" y="2139"/>
                </a:lnTo>
                <a:lnTo>
                  <a:pt x="1987" y="2117"/>
                </a:lnTo>
                <a:lnTo>
                  <a:pt x="1998" y="2089"/>
                </a:lnTo>
                <a:lnTo>
                  <a:pt x="2013" y="2057"/>
                </a:lnTo>
                <a:lnTo>
                  <a:pt x="2029" y="2022"/>
                </a:lnTo>
                <a:lnTo>
                  <a:pt x="2048" y="1988"/>
                </a:lnTo>
                <a:lnTo>
                  <a:pt x="2066" y="1958"/>
                </a:lnTo>
                <a:lnTo>
                  <a:pt x="2083" y="1931"/>
                </a:lnTo>
                <a:lnTo>
                  <a:pt x="2096" y="1912"/>
                </a:lnTo>
                <a:lnTo>
                  <a:pt x="2109" y="1893"/>
                </a:lnTo>
                <a:lnTo>
                  <a:pt x="2110" y="1890"/>
                </a:lnTo>
                <a:lnTo>
                  <a:pt x="2109" y="1890"/>
                </a:lnTo>
                <a:lnTo>
                  <a:pt x="2095" y="1886"/>
                </a:lnTo>
                <a:lnTo>
                  <a:pt x="2081" y="1883"/>
                </a:lnTo>
                <a:lnTo>
                  <a:pt x="2064" y="1879"/>
                </a:lnTo>
                <a:lnTo>
                  <a:pt x="2046" y="1874"/>
                </a:lnTo>
                <a:lnTo>
                  <a:pt x="2033" y="1870"/>
                </a:lnTo>
                <a:lnTo>
                  <a:pt x="2019" y="1867"/>
                </a:lnTo>
                <a:lnTo>
                  <a:pt x="2017" y="1867"/>
                </a:lnTo>
                <a:lnTo>
                  <a:pt x="2018" y="1865"/>
                </a:lnTo>
                <a:lnTo>
                  <a:pt x="2026" y="1849"/>
                </a:lnTo>
                <a:lnTo>
                  <a:pt x="2036" y="1832"/>
                </a:lnTo>
                <a:lnTo>
                  <a:pt x="2050" y="1807"/>
                </a:lnTo>
                <a:lnTo>
                  <a:pt x="2061" y="1793"/>
                </a:lnTo>
                <a:lnTo>
                  <a:pt x="2074" y="1776"/>
                </a:lnTo>
                <a:lnTo>
                  <a:pt x="2089" y="1757"/>
                </a:lnTo>
                <a:lnTo>
                  <a:pt x="2107" y="1737"/>
                </a:lnTo>
                <a:lnTo>
                  <a:pt x="2128" y="1715"/>
                </a:lnTo>
                <a:lnTo>
                  <a:pt x="2151" y="1692"/>
                </a:lnTo>
                <a:lnTo>
                  <a:pt x="2176" y="1668"/>
                </a:lnTo>
                <a:lnTo>
                  <a:pt x="2201" y="1645"/>
                </a:lnTo>
                <a:lnTo>
                  <a:pt x="2225" y="1622"/>
                </a:lnTo>
                <a:lnTo>
                  <a:pt x="2248" y="1600"/>
                </a:lnTo>
                <a:lnTo>
                  <a:pt x="2270" y="1581"/>
                </a:lnTo>
                <a:lnTo>
                  <a:pt x="2288" y="1565"/>
                </a:lnTo>
                <a:lnTo>
                  <a:pt x="2313" y="1543"/>
                </a:lnTo>
                <a:lnTo>
                  <a:pt x="2325" y="1532"/>
                </a:lnTo>
                <a:lnTo>
                  <a:pt x="2329" y="1528"/>
                </a:lnTo>
                <a:lnTo>
                  <a:pt x="2330" y="1527"/>
                </a:lnTo>
                <a:lnTo>
                  <a:pt x="2330" y="1527"/>
                </a:lnTo>
                <a:lnTo>
                  <a:pt x="2326" y="1526"/>
                </a:lnTo>
                <a:lnTo>
                  <a:pt x="2317" y="1524"/>
                </a:lnTo>
                <a:lnTo>
                  <a:pt x="2298" y="1518"/>
                </a:lnTo>
                <a:lnTo>
                  <a:pt x="2285" y="1515"/>
                </a:lnTo>
                <a:lnTo>
                  <a:pt x="2269" y="1512"/>
                </a:lnTo>
                <a:lnTo>
                  <a:pt x="2251" y="1508"/>
                </a:lnTo>
                <a:lnTo>
                  <a:pt x="2232" y="1506"/>
                </a:lnTo>
                <a:lnTo>
                  <a:pt x="2211" y="1505"/>
                </a:lnTo>
                <a:lnTo>
                  <a:pt x="2189" y="1505"/>
                </a:lnTo>
                <a:lnTo>
                  <a:pt x="2179" y="1506"/>
                </a:lnTo>
                <a:lnTo>
                  <a:pt x="2167" y="1508"/>
                </a:lnTo>
                <a:lnTo>
                  <a:pt x="2157" y="1511"/>
                </a:lnTo>
                <a:lnTo>
                  <a:pt x="2147" y="1514"/>
                </a:lnTo>
                <a:close/>
                <a:moveTo>
                  <a:pt x="1312" y="2009"/>
                </a:moveTo>
                <a:lnTo>
                  <a:pt x="1318" y="1999"/>
                </a:lnTo>
                <a:lnTo>
                  <a:pt x="1323" y="1988"/>
                </a:lnTo>
                <a:lnTo>
                  <a:pt x="1327" y="1978"/>
                </a:lnTo>
                <a:lnTo>
                  <a:pt x="1330" y="1967"/>
                </a:lnTo>
                <a:lnTo>
                  <a:pt x="1332" y="1955"/>
                </a:lnTo>
                <a:lnTo>
                  <a:pt x="1335" y="1943"/>
                </a:lnTo>
                <a:lnTo>
                  <a:pt x="1336" y="1931"/>
                </a:lnTo>
                <a:lnTo>
                  <a:pt x="1337" y="1919"/>
                </a:lnTo>
                <a:lnTo>
                  <a:pt x="1338" y="1893"/>
                </a:lnTo>
                <a:lnTo>
                  <a:pt x="1337" y="1867"/>
                </a:lnTo>
                <a:lnTo>
                  <a:pt x="1334" y="1840"/>
                </a:lnTo>
                <a:lnTo>
                  <a:pt x="1331" y="1814"/>
                </a:lnTo>
                <a:lnTo>
                  <a:pt x="1326" y="1789"/>
                </a:lnTo>
                <a:lnTo>
                  <a:pt x="1320" y="1764"/>
                </a:lnTo>
                <a:lnTo>
                  <a:pt x="1314" y="1740"/>
                </a:lnTo>
                <a:lnTo>
                  <a:pt x="1306" y="1717"/>
                </a:lnTo>
                <a:lnTo>
                  <a:pt x="1300" y="1696"/>
                </a:lnTo>
                <a:lnTo>
                  <a:pt x="1294" y="1678"/>
                </a:lnTo>
                <a:lnTo>
                  <a:pt x="1288" y="1662"/>
                </a:lnTo>
                <a:lnTo>
                  <a:pt x="1282" y="1649"/>
                </a:lnTo>
                <a:lnTo>
                  <a:pt x="1276" y="1629"/>
                </a:lnTo>
                <a:lnTo>
                  <a:pt x="1273" y="1619"/>
                </a:lnTo>
                <a:lnTo>
                  <a:pt x="1274" y="1616"/>
                </a:lnTo>
                <a:lnTo>
                  <a:pt x="1276" y="1614"/>
                </a:lnTo>
                <a:lnTo>
                  <a:pt x="1278" y="1612"/>
                </a:lnTo>
                <a:lnTo>
                  <a:pt x="1282" y="1609"/>
                </a:lnTo>
                <a:lnTo>
                  <a:pt x="1294" y="1604"/>
                </a:lnTo>
                <a:lnTo>
                  <a:pt x="1306" y="1597"/>
                </a:lnTo>
                <a:lnTo>
                  <a:pt x="1320" y="1591"/>
                </a:lnTo>
                <a:lnTo>
                  <a:pt x="1331" y="1585"/>
                </a:lnTo>
                <a:lnTo>
                  <a:pt x="1342" y="1579"/>
                </a:lnTo>
                <a:lnTo>
                  <a:pt x="1343" y="1578"/>
                </a:lnTo>
                <a:lnTo>
                  <a:pt x="1341" y="1576"/>
                </a:lnTo>
                <a:lnTo>
                  <a:pt x="1322" y="1558"/>
                </a:lnTo>
                <a:lnTo>
                  <a:pt x="1303" y="1539"/>
                </a:lnTo>
                <a:lnTo>
                  <a:pt x="1276" y="1515"/>
                </a:lnTo>
                <a:lnTo>
                  <a:pt x="1262" y="1503"/>
                </a:lnTo>
                <a:lnTo>
                  <a:pt x="1245" y="1489"/>
                </a:lnTo>
                <a:lnTo>
                  <a:pt x="1227" y="1477"/>
                </a:lnTo>
                <a:lnTo>
                  <a:pt x="1208" y="1466"/>
                </a:lnTo>
                <a:lnTo>
                  <a:pt x="1188" y="1454"/>
                </a:lnTo>
                <a:lnTo>
                  <a:pt x="1168" y="1445"/>
                </a:lnTo>
                <a:lnTo>
                  <a:pt x="1149" y="1436"/>
                </a:lnTo>
                <a:lnTo>
                  <a:pt x="1129" y="1428"/>
                </a:lnTo>
                <a:lnTo>
                  <a:pt x="1093" y="1416"/>
                </a:lnTo>
                <a:lnTo>
                  <a:pt x="1065" y="1407"/>
                </a:lnTo>
                <a:lnTo>
                  <a:pt x="1038" y="1398"/>
                </a:lnTo>
                <a:lnTo>
                  <a:pt x="1033" y="1397"/>
                </a:lnTo>
                <a:lnTo>
                  <a:pt x="1034" y="1400"/>
                </a:lnTo>
                <a:lnTo>
                  <a:pt x="1042" y="1421"/>
                </a:lnTo>
                <a:lnTo>
                  <a:pt x="1049" y="1443"/>
                </a:lnTo>
                <a:lnTo>
                  <a:pt x="1059" y="1473"/>
                </a:lnTo>
                <a:lnTo>
                  <a:pt x="1069" y="1506"/>
                </a:lnTo>
                <a:lnTo>
                  <a:pt x="1078" y="1543"/>
                </a:lnTo>
                <a:lnTo>
                  <a:pt x="1085" y="1580"/>
                </a:lnTo>
                <a:lnTo>
                  <a:pt x="1090" y="1616"/>
                </a:lnTo>
                <a:lnTo>
                  <a:pt x="1095" y="1647"/>
                </a:lnTo>
                <a:lnTo>
                  <a:pt x="1097" y="1671"/>
                </a:lnTo>
                <a:lnTo>
                  <a:pt x="1100" y="1693"/>
                </a:lnTo>
                <a:lnTo>
                  <a:pt x="1100" y="1696"/>
                </a:lnTo>
                <a:lnTo>
                  <a:pt x="1102" y="1696"/>
                </a:lnTo>
                <a:lnTo>
                  <a:pt x="1114" y="1690"/>
                </a:lnTo>
                <a:lnTo>
                  <a:pt x="1128" y="1683"/>
                </a:lnTo>
                <a:lnTo>
                  <a:pt x="1143" y="1676"/>
                </a:lnTo>
                <a:lnTo>
                  <a:pt x="1159" y="1667"/>
                </a:lnTo>
                <a:lnTo>
                  <a:pt x="1172" y="1661"/>
                </a:lnTo>
                <a:lnTo>
                  <a:pt x="1185" y="1655"/>
                </a:lnTo>
                <a:lnTo>
                  <a:pt x="1187" y="1655"/>
                </a:lnTo>
                <a:lnTo>
                  <a:pt x="1188" y="1657"/>
                </a:lnTo>
                <a:lnTo>
                  <a:pt x="1191" y="1675"/>
                </a:lnTo>
                <a:lnTo>
                  <a:pt x="1195" y="1693"/>
                </a:lnTo>
                <a:lnTo>
                  <a:pt x="1199" y="1722"/>
                </a:lnTo>
                <a:lnTo>
                  <a:pt x="1200" y="1740"/>
                </a:lnTo>
                <a:lnTo>
                  <a:pt x="1201" y="1761"/>
                </a:lnTo>
                <a:lnTo>
                  <a:pt x="1201" y="1784"/>
                </a:lnTo>
                <a:lnTo>
                  <a:pt x="1200" y="1812"/>
                </a:lnTo>
                <a:lnTo>
                  <a:pt x="1198" y="1842"/>
                </a:lnTo>
                <a:lnTo>
                  <a:pt x="1195" y="1875"/>
                </a:lnTo>
                <a:lnTo>
                  <a:pt x="1192" y="1909"/>
                </a:lnTo>
                <a:lnTo>
                  <a:pt x="1188" y="1943"/>
                </a:lnTo>
                <a:lnTo>
                  <a:pt x="1183" y="1976"/>
                </a:lnTo>
                <a:lnTo>
                  <a:pt x="1179" y="2008"/>
                </a:lnTo>
                <a:lnTo>
                  <a:pt x="1176" y="2036"/>
                </a:lnTo>
                <a:lnTo>
                  <a:pt x="1171" y="2060"/>
                </a:lnTo>
                <a:lnTo>
                  <a:pt x="1167" y="2092"/>
                </a:lnTo>
                <a:lnTo>
                  <a:pt x="1164" y="2109"/>
                </a:lnTo>
                <a:lnTo>
                  <a:pt x="1163" y="2116"/>
                </a:lnTo>
                <a:lnTo>
                  <a:pt x="1163" y="2116"/>
                </a:lnTo>
                <a:lnTo>
                  <a:pt x="1167" y="2115"/>
                </a:lnTo>
                <a:lnTo>
                  <a:pt x="1193" y="2102"/>
                </a:lnTo>
                <a:lnTo>
                  <a:pt x="1206" y="2096"/>
                </a:lnTo>
                <a:lnTo>
                  <a:pt x="1220" y="2089"/>
                </a:lnTo>
                <a:lnTo>
                  <a:pt x="1237" y="2079"/>
                </a:lnTo>
                <a:lnTo>
                  <a:pt x="1253" y="2069"/>
                </a:lnTo>
                <a:lnTo>
                  <a:pt x="1270" y="2057"/>
                </a:lnTo>
                <a:lnTo>
                  <a:pt x="1286" y="2043"/>
                </a:lnTo>
                <a:lnTo>
                  <a:pt x="1293" y="2035"/>
                </a:lnTo>
                <a:lnTo>
                  <a:pt x="1300" y="2027"/>
                </a:lnTo>
                <a:lnTo>
                  <a:pt x="1307" y="2018"/>
                </a:lnTo>
                <a:lnTo>
                  <a:pt x="1312" y="2009"/>
                </a:lnTo>
                <a:close/>
                <a:moveTo>
                  <a:pt x="763" y="998"/>
                </a:moveTo>
                <a:lnTo>
                  <a:pt x="671" y="998"/>
                </a:lnTo>
                <a:lnTo>
                  <a:pt x="671" y="417"/>
                </a:lnTo>
                <a:lnTo>
                  <a:pt x="654" y="433"/>
                </a:lnTo>
                <a:lnTo>
                  <a:pt x="633" y="448"/>
                </a:lnTo>
                <a:lnTo>
                  <a:pt x="610" y="464"/>
                </a:lnTo>
                <a:lnTo>
                  <a:pt x="585" y="480"/>
                </a:lnTo>
                <a:lnTo>
                  <a:pt x="559" y="495"/>
                </a:lnTo>
                <a:lnTo>
                  <a:pt x="534" y="507"/>
                </a:lnTo>
                <a:lnTo>
                  <a:pt x="511" y="517"/>
                </a:lnTo>
                <a:lnTo>
                  <a:pt x="489" y="527"/>
                </a:lnTo>
                <a:lnTo>
                  <a:pt x="489" y="439"/>
                </a:lnTo>
                <a:lnTo>
                  <a:pt x="507" y="429"/>
                </a:lnTo>
                <a:lnTo>
                  <a:pt x="526" y="420"/>
                </a:lnTo>
                <a:lnTo>
                  <a:pt x="544" y="410"/>
                </a:lnTo>
                <a:lnTo>
                  <a:pt x="560" y="398"/>
                </a:lnTo>
                <a:lnTo>
                  <a:pt x="577" y="388"/>
                </a:lnTo>
                <a:lnTo>
                  <a:pt x="592" y="376"/>
                </a:lnTo>
                <a:lnTo>
                  <a:pt x="608" y="364"/>
                </a:lnTo>
                <a:lnTo>
                  <a:pt x="623" y="352"/>
                </a:lnTo>
                <a:lnTo>
                  <a:pt x="636" y="338"/>
                </a:lnTo>
                <a:lnTo>
                  <a:pt x="650" y="326"/>
                </a:lnTo>
                <a:lnTo>
                  <a:pt x="661" y="313"/>
                </a:lnTo>
                <a:lnTo>
                  <a:pt x="671" y="301"/>
                </a:lnTo>
                <a:lnTo>
                  <a:pt x="682" y="289"/>
                </a:lnTo>
                <a:lnTo>
                  <a:pt x="690" y="276"/>
                </a:lnTo>
                <a:lnTo>
                  <a:pt x="697" y="265"/>
                </a:lnTo>
                <a:lnTo>
                  <a:pt x="705" y="252"/>
                </a:lnTo>
                <a:lnTo>
                  <a:pt x="763" y="252"/>
                </a:lnTo>
                <a:lnTo>
                  <a:pt x="763" y="998"/>
                </a:lnTo>
                <a:close/>
                <a:moveTo>
                  <a:pt x="1302" y="2688"/>
                </a:moveTo>
                <a:lnTo>
                  <a:pt x="1328" y="2685"/>
                </a:lnTo>
                <a:lnTo>
                  <a:pt x="1331" y="2695"/>
                </a:lnTo>
                <a:lnTo>
                  <a:pt x="1334" y="2704"/>
                </a:lnTo>
                <a:lnTo>
                  <a:pt x="1338" y="2711"/>
                </a:lnTo>
                <a:lnTo>
                  <a:pt x="1344" y="2717"/>
                </a:lnTo>
                <a:lnTo>
                  <a:pt x="1350" y="2721"/>
                </a:lnTo>
                <a:lnTo>
                  <a:pt x="1356" y="2724"/>
                </a:lnTo>
                <a:lnTo>
                  <a:pt x="1363" y="2726"/>
                </a:lnTo>
                <a:lnTo>
                  <a:pt x="1371" y="2726"/>
                </a:lnTo>
                <a:lnTo>
                  <a:pt x="1380" y="2726"/>
                </a:lnTo>
                <a:lnTo>
                  <a:pt x="1387" y="2723"/>
                </a:lnTo>
                <a:lnTo>
                  <a:pt x="1395" y="2719"/>
                </a:lnTo>
                <a:lnTo>
                  <a:pt x="1402" y="2714"/>
                </a:lnTo>
                <a:lnTo>
                  <a:pt x="1408" y="2707"/>
                </a:lnTo>
                <a:lnTo>
                  <a:pt x="1411" y="2699"/>
                </a:lnTo>
                <a:lnTo>
                  <a:pt x="1414" y="2691"/>
                </a:lnTo>
                <a:lnTo>
                  <a:pt x="1414" y="2682"/>
                </a:lnTo>
                <a:lnTo>
                  <a:pt x="1414" y="2674"/>
                </a:lnTo>
                <a:lnTo>
                  <a:pt x="1412" y="2665"/>
                </a:lnTo>
                <a:lnTo>
                  <a:pt x="1408" y="2659"/>
                </a:lnTo>
                <a:lnTo>
                  <a:pt x="1403" y="2652"/>
                </a:lnTo>
                <a:lnTo>
                  <a:pt x="1397" y="2647"/>
                </a:lnTo>
                <a:lnTo>
                  <a:pt x="1389" y="2644"/>
                </a:lnTo>
                <a:lnTo>
                  <a:pt x="1381" y="2641"/>
                </a:lnTo>
                <a:lnTo>
                  <a:pt x="1373" y="2640"/>
                </a:lnTo>
                <a:lnTo>
                  <a:pt x="1364" y="2641"/>
                </a:lnTo>
                <a:lnTo>
                  <a:pt x="1354" y="2644"/>
                </a:lnTo>
                <a:lnTo>
                  <a:pt x="1357" y="2621"/>
                </a:lnTo>
                <a:lnTo>
                  <a:pt x="1359" y="2621"/>
                </a:lnTo>
                <a:lnTo>
                  <a:pt x="1361" y="2621"/>
                </a:lnTo>
                <a:lnTo>
                  <a:pt x="1370" y="2621"/>
                </a:lnTo>
                <a:lnTo>
                  <a:pt x="1377" y="2619"/>
                </a:lnTo>
                <a:lnTo>
                  <a:pt x="1385" y="2616"/>
                </a:lnTo>
                <a:lnTo>
                  <a:pt x="1391" y="2612"/>
                </a:lnTo>
                <a:lnTo>
                  <a:pt x="1398" y="2607"/>
                </a:lnTo>
                <a:lnTo>
                  <a:pt x="1402" y="2601"/>
                </a:lnTo>
                <a:lnTo>
                  <a:pt x="1404" y="2594"/>
                </a:lnTo>
                <a:lnTo>
                  <a:pt x="1405" y="2586"/>
                </a:lnTo>
                <a:lnTo>
                  <a:pt x="1405" y="2578"/>
                </a:lnTo>
                <a:lnTo>
                  <a:pt x="1403" y="2572"/>
                </a:lnTo>
                <a:lnTo>
                  <a:pt x="1400" y="2566"/>
                </a:lnTo>
                <a:lnTo>
                  <a:pt x="1395" y="2562"/>
                </a:lnTo>
                <a:lnTo>
                  <a:pt x="1390" y="2558"/>
                </a:lnTo>
                <a:lnTo>
                  <a:pt x="1384" y="2555"/>
                </a:lnTo>
                <a:lnTo>
                  <a:pt x="1378" y="2552"/>
                </a:lnTo>
                <a:lnTo>
                  <a:pt x="1370" y="2551"/>
                </a:lnTo>
                <a:lnTo>
                  <a:pt x="1362" y="2552"/>
                </a:lnTo>
                <a:lnTo>
                  <a:pt x="1356" y="2555"/>
                </a:lnTo>
                <a:lnTo>
                  <a:pt x="1350" y="2558"/>
                </a:lnTo>
                <a:lnTo>
                  <a:pt x="1345" y="2562"/>
                </a:lnTo>
                <a:lnTo>
                  <a:pt x="1339" y="2567"/>
                </a:lnTo>
                <a:lnTo>
                  <a:pt x="1336" y="2574"/>
                </a:lnTo>
                <a:lnTo>
                  <a:pt x="1333" y="2581"/>
                </a:lnTo>
                <a:lnTo>
                  <a:pt x="1331" y="2591"/>
                </a:lnTo>
                <a:lnTo>
                  <a:pt x="1305" y="2586"/>
                </a:lnTo>
                <a:lnTo>
                  <a:pt x="1308" y="2573"/>
                </a:lnTo>
                <a:lnTo>
                  <a:pt x="1312" y="2563"/>
                </a:lnTo>
                <a:lnTo>
                  <a:pt x="1316" y="2558"/>
                </a:lnTo>
                <a:lnTo>
                  <a:pt x="1319" y="2552"/>
                </a:lnTo>
                <a:lnTo>
                  <a:pt x="1323" y="2548"/>
                </a:lnTo>
                <a:lnTo>
                  <a:pt x="1327" y="2545"/>
                </a:lnTo>
                <a:lnTo>
                  <a:pt x="1331" y="2541"/>
                </a:lnTo>
                <a:lnTo>
                  <a:pt x="1336" y="2539"/>
                </a:lnTo>
                <a:lnTo>
                  <a:pt x="1341" y="2536"/>
                </a:lnTo>
                <a:lnTo>
                  <a:pt x="1346" y="2534"/>
                </a:lnTo>
                <a:lnTo>
                  <a:pt x="1357" y="2532"/>
                </a:lnTo>
                <a:lnTo>
                  <a:pt x="1370" y="2531"/>
                </a:lnTo>
                <a:lnTo>
                  <a:pt x="1378" y="2531"/>
                </a:lnTo>
                <a:lnTo>
                  <a:pt x="1386" y="2533"/>
                </a:lnTo>
                <a:lnTo>
                  <a:pt x="1394" y="2535"/>
                </a:lnTo>
                <a:lnTo>
                  <a:pt x="1402" y="2538"/>
                </a:lnTo>
                <a:lnTo>
                  <a:pt x="1409" y="2542"/>
                </a:lnTo>
                <a:lnTo>
                  <a:pt x="1414" y="2546"/>
                </a:lnTo>
                <a:lnTo>
                  <a:pt x="1419" y="2552"/>
                </a:lnTo>
                <a:lnTo>
                  <a:pt x="1425" y="2559"/>
                </a:lnTo>
                <a:lnTo>
                  <a:pt x="1428" y="2565"/>
                </a:lnTo>
                <a:lnTo>
                  <a:pt x="1430" y="2572"/>
                </a:lnTo>
                <a:lnTo>
                  <a:pt x="1432" y="2578"/>
                </a:lnTo>
                <a:lnTo>
                  <a:pt x="1432" y="2586"/>
                </a:lnTo>
                <a:lnTo>
                  <a:pt x="1432" y="2593"/>
                </a:lnTo>
                <a:lnTo>
                  <a:pt x="1430" y="2599"/>
                </a:lnTo>
                <a:lnTo>
                  <a:pt x="1428" y="2605"/>
                </a:lnTo>
                <a:lnTo>
                  <a:pt x="1425" y="2610"/>
                </a:lnTo>
                <a:lnTo>
                  <a:pt x="1420" y="2617"/>
                </a:lnTo>
                <a:lnTo>
                  <a:pt x="1415" y="2621"/>
                </a:lnTo>
                <a:lnTo>
                  <a:pt x="1409" y="2625"/>
                </a:lnTo>
                <a:lnTo>
                  <a:pt x="1403" y="2629"/>
                </a:lnTo>
                <a:lnTo>
                  <a:pt x="1411" y="2632"/>
                </a:lnTo>
                <a:lnTo>
                  <a:pt x="1419" y="2635"/>
                </a:lnTo>
                <a:lnTo>
                  <a:pt x="1427" y="2640"/>
                </a:lnTo>
                <a:lnTo>
                  <a:pt x="1432" y="2647"/>
                </a:lnTo>
                <a:lnTo>
                  <a:pt x="1437" y="2655"/>
                </a:lnTo>
                <a:lnTo>
                  <a:pt x="1440" y="2662"/>
                </a:lnTo>
                <a:lnTo>
                  <a:pt x="1442" y="2671"/>
                </a:lnTo>
                <a:lnTo>
                  <a:pt x="1442" y="2682"/>
                </a:lnTo>
                <a:lnTo>
                  <a:pt x="1442" y="2688"/>
                </a:lnTo>
                <a:lnTo>
                  <a:pt x="1441" y="2695"/>
                </a:lnTo>
                <a:lnTo>
                  <a:pt x="1440" y="2702"/>
                </a:lnTo>
                <a:lnTo>
                  <a:pt x="1437" y="2708"/>
                </a:lnTo>
                <a:lnTo>
                  <a:pt x="1435" y="2713"/>
                </a:lnTo>
                <a:lnTo>
                  <a:pt x="1431" y="2719"/>
                </a:lnTo>
                <a:lnTo>
                  <a:pt x="1427" y="2724"/>
                </a:lnTo>
                <a:lnTo>
                  <a:pt x="1422" y="2729"/>
                </a:lnTo>
                <a:lnTo>
                  <a:pt x="1416" y="2734"/>
                </a:lnTo>
                <a:lnTo>
                  <a:pt x="1411" y="2738"/>
                </a:lnTo>
                <a:lnTo>
                  <a:pt x="1405" y="2741"/>
                </a:lnTo>
                <a:lnTo>
                  <a:pt x="1399" y="2744"/>
                </a:lnTo>
                <a:lnTo>
                  <a:pt x="1392" y="2746"/>
                </a:lnTo>
                <a:lnTo>
                  <a:pt x="1385" y="2747"/>
                </a:lnTo>
                <a:lnTo>
                  <a:pt x="1378" y="2748"/>
                </a:lnTo>
                <a:lnTo>
                  <a:pt x="1371" y="2748"/>
                </a:lnTo>
                <a:lnTo>
                  <a:pt x="1363" y="2748"/>
                </a:lnTo>
                <a:lnTo>
                  <a:pt x="1357" y="2747"/>
                </a:lnTo>
                <a:lnTo>
                  <a:pt x="1351" y="2746"/>
                </a:lnTo>
                <a:lnTo>
                  <a:pt x="1345" y="2744"/>
                </a:lnTo>
                <a:lnTo>
                  <a:pt x="1338" y="2742"/>
                </a:lnTo>
                <a:lnTo>
                  <a:pt x="1333" y="2739"/>
                </a:lnTo>
                <a:lnTo>
                  <a:pt x="1328" y="2736"/>
                </a:lnTo>
                <a:lnTo>
                  <a:pt x="1324" y="2732"/>
                </a:lnTo>
                <a:lnTo>
                  <a:pt x="1319" y="2727"/>
                </a:lnTo>
                <a:lnTo>
                  <a:pt x="1316" y="2722"/>
                </a:lnTo>
                <a:lnTo>
                  <a:pt x="1311" y="2718"/>
                </a:lnTo>
                <a:lnTo>
                  <a:pt x="1308" y="2713"/>
                </a:lnTo>
                <a:lnTo>
                  <a:pt x="1306" y="2707"/>
                </a:lnTo>
                <a:lnTo>
                  <a:pt x="1304" y="2700"/>
                </a:lnTo>
                <a:lnTo>
                  <a:pt x="1303" y="2694"/>
                </a:lnTo>
                <a:lnTo>
                  <a:pt x="1302" y="2688"/>
                </a:lnTo>
                <a:close/>
                <a:moveTo>
                  <a:pt x="2898" y="1302"/>
                </a:moveTo>
                <a:lnTo>
                  <a:pt x="2898" y="1352"/>
                </a:lnTo>
                <a:lnTo>
                  <a:pt x="2615" y="1352"/>
                </a:lnTo>
                <a:lnTo>
                  <a:pt x="2615" y="1342"/>
                </a:lnTo>
                <a:lnTo>
                  <a:pt x="2616" y="1333"/>
                </a:lnTo>
                <a:lnTo>
                  <a:pt x="2618" y="1325"/>
                </a:lnTo>
                <a:lnTo>
                  <a:pt x="2621" y="1315"/>
                </a:lnTo>
                <a:lnTo>
                  <a:pt x="2627" y="1301"/>
                </a:lnTo>
                <a:lnTo>
                  <a:pt x="2635" y="1286"/>
                </a:lnTo>
                <a:lnTo>
                  <a:pt x="2645" y="1273"/>
                </a:lnTo>
                <a:lnTo>
                  <a:pt x="2656" y="1259"/>
                </a:lnTo>
                <a:lnTo>
                  <a:pt x="2668" y="1244"/>
                </a:lnTo>
                <a:lnTo>
                  <a:pt x="2685" y="1229"/>
                </a:lnTo>
                <a:lnTo>
                  <a:pt x="2704" y="1212"/>
                </a:lnTo>
                <a:lnTo>
                  <a:pt x="2725" y="1194"/>
                </a:lnTo>
                <a:lnTo>
                  <a:pt x="2757" y="1167"/>
                </a:lnTo>
                <a:lnTo>
                  <a:pt x="2783" y="1143"/>
                </a:lnTo>
                <a:lnTo>
                  <a:pt x="2794" y="1132"/>
                </a:lnTo>
                <a:lnTo>
                  <a:pt x="2803" y="1122"/>
                </a:lnTo>
                <a:lnTo>
                  <a:pt x="2812" y="1113"/>
                </a:lnTo>
                <a:lnTo>
                  <a:pt x="2819" y="1103"/>
                </a:lnTo>
                <a:lnTo>
                  <a:pt x="2824" y="1095"/>
                </a:lnTo>
                <a:lnTo>
                  <a:pt x="2829" y="1088"/>
                </a:lnTo>
                <a:lnTo>
                  <a:pt x="2833" y="1079"/>
                </a:lnTo>
                <a:lnTo>
                  <a:pt x="2838" y="1071"/>
                </a:lnTo>
                <a:lnTo>
                  <a:pt x="2840" y="1063"/>
                </a:lnTo>
                <a:lnTo>
                  <a:pt x="2842" y="1056"/>
                </a:lnTo>
                <a:lnTo>
                  <a:pt x="2843" y="1048"/>
                </a:lnTo>
                <a:lnTo>
                  <a:pt x="2844" y="1040"/>
                </a:lnTo>
                <a:lnTo>
                  <a:pt x="2843" y="1033"/>
                </a:lnTo>
                <a:lnTo>
                  <a:pt x="2842" y="1026"/>
                </a:lnTo>
                <a:lnTo>
                  <a:pt x="2841" y="1018"/>
                </a:lnTo>
                <a:lnTo>
                  <a:pt x="2838" y="1012"/>
                </a:lnTo>
                <a:lnTo>
                  <a:pt x="2834" y="1005"/>
                </a:lnTo>
                <a:lnTo>
                  <a:pt x="2831" y="1000"/>
                </a:lnTo>
                <a:lnTo>
                  <a:pt x="2826" y="994"/>
                </a:lnTo>
                <a:lnTo>
                  <a:pt x="2821" y="988"/>
                </a:lnTo>
                <a:lnTo>
                  <a:pt x="2815" y="983"/>
                </a:lnTo>
                <a:lnTo>
                  <a:pt x="2809" y="979"/>
                </a:lnTo>
                <a:lnTo>
                  <a:pt x="2802" y="975"/>
                </a:lnTo>
                <a:lnTo>
                  <a:pt x="2795" y="972"/>
                </a:lnTo>
                <a:lnTo>
                  <a:pt x="2788" y="970"/>
                </a:lnTo>
                <a:lnTo>
                  <a:pt x="2780" y="968"/>
                </a:lnTo>
                <a:lnTo>
                  <a:pt x="2771" y="967"/>
                </a:lnTo>
                <a:lnTo>
                  <a:pt x="2763" y="967"/>
                </a:lnTo>
                <a:lnTo>
                  <a:pt x="2754" y="967"/>
                </a:lnTo>
                <a:lnTo>
                  <a:pt x="2744" y="968"/>
                </a:lnTo>
                <a:lnTo>
                  <a:pt x="2736" y="970"/>
                </a:lnTo>
                <a:lnTo>
                  <a:pt x="2729" y="972"/>
                </a:lnTo>
                <a:lnTo>
                  <a:pt x="2720" y="975"/>
                </a:lnTo>
                <a:lnTo>
                  <a:pt x="2714" y="979"/>
                </a:lnTo>
                <a:lnTo>
                  <a:pt x="2708" y="984"/>
                </a:lnTo>
                <a:lnTo>
                  <a:pt x="2702" y="989"/>
                </a:lnTo>
                <a:lnTo>
                  <a:pt x="2697" y="996"/>
                </a:lnTo>
                <a:lnTo>
                  <a:pt x="2691" y="1002"/>
                </a:lnTo>
                <a:lnTo>
                  <a:pt x="2687" y="1009"/>
                </a:lnTo>
                <a:lnTo>
                  <a:pt x="2684" y="1016"/>
                </a:lnTo>
                <a:lnTo>
                  <a:pt x="2682" y="1025"/>
                </a:lnTo>
                <a:lnTo>
                  <a:pt x="2680" y="1033"/>
                </a:lnTo>
                <a:lnTo>
                  <a:pt x="2679" y="1042"/>
                </a:lnTo>
                <a:lnTo>
                  <a:pt x="2679" y="1052"/>
                </a:lnTo>
                <a:lnTo>
                  <a:pt x="2625" y="1046"/>
                </a:lnTo>
                <a:lnTo>
                  <a:pt x="2626" y="1032"/>
                </a:lnTo>
                <a:lnTo>
                  <a:pt x="2629" y="1018"/>
                </a:lnTo>
                <a:lnTo>
                  <a:pt x="2633" y="1005"/>
                </a:lnTo>
                <a:lnTo>
                  <a:pt x="2637" y="994"/>
                </a:lnTo>
                <a:lnTo>
                  <a:pt x="2644" y="982"/>
                </a:lnTo>
                <a:lnTo>
                  <a:pt x="2650" y="972"/>
                </a:lnTo>
                <a:lnTo>
                  <a:pt x="2658" y="962"/>
                </a:lnTo>
                <a:lnTo>
                  <a:pt x="2666" y="954"/>
                </a:lnTo>
                <a:lnTo>
                  <a:pt x="2676" y="947"/>
                </a:lnTo>
                <a:lnTo>
                  <a:pt x="2686" y="941"/>
                </a:lnTo>
                <a:lnTo>
                  <a:pt x="2698" y="936"/>
                </a:lnTo>
                <a:lnTo>
                  <a:pt x="2709" y="930"/>
                </a:lnTo>
                <a:lnTo>
                  <a:pt x="2721" y="927"/>
                </a:lnTo>
                <a:lnTo>
                  <a:pt x="2735" y="925"/>
                </a:lnTo>
                <a:lnTo>
                  <a:pt x="2748" y="923"/>
                </a:lnTo>
                <a:lnTo>
                  <a:pt x="2764" y="923"/>
                </a:lnTo>
                <a:lnTo>
                  <a:pt x="2778" y="923"/>
                </a:lnTo>
                <a:lnTo>
                  <a:pt x="2793" y="925"/>
                </a:lnTo>
                <a:lnTo>
                  <a:pt x="2806" y="927"/>
                </a:lnTo>
                <a:lnTo>
                  <a:pt x="2819" y="931"/>
                </a:lnTo>
                <a:lnTo>
                  <a:pt x="2830" y="937"/>
                </a:lnTo>
                <a:lnTo>
                  <a:pt x="2842" y="942"/>
                </a:lnTo>
                <a:lnTo>
                  <a:pt x="2852" y="949"/>
                </a:lnTo>
                <a:lnTo>
                  <a:pt x="2861" y="957"/>
                </a:lnTo>
                <a:lnTo>
                  <a:pt x="2870" y="966"/>
                </a:lnTo>
                <a:lnTo>
                  <a:pt x="2877" y="975"/>
                </a:lnTo>
                <a:lnTo>
                  <a:pt x="2883" y="985"/>
                </a:lnTo>
                <a:lnTo>
                  <a:pt x="2888" y="996"/>
                </a:lnTo>
                <a:lnTo>
                  <a:pt x="2893" y="1006"/>
                </a:lnTo>
                <a:lnTo>
                  <a:pt x="2895" y="1017"/>
                </a:lnTo>
                <a:lnTo>
                  <a:pt x="2897" y="1030"/>
                </a:lnTo>
                <a:lnTo>
                  <a:pt x="2898" y="1042"/>
                </a:lnTo>
                <a:lnTo>
                  <a:pt x="2897" y="1055"/>
                </a:lnTo>
                <a:lnTo>
                  <a:pt x="2895" y="1067"/>
                </a:lnTo>
                <a:lnTo>
                  <a:pt x="2892" y="1079"/>
                </a:lnTo>
                <a:lnTo>
                  <a:pt x="2886" y="1092"/>
                </a:lnTo>
                <a:lnTo>
                  <a:pt x="2880" y="1104"/>
                </a:lnTo>
                <a:lnTo>
                  <a:pt x="2873" y="1118"/>
                </a:lnTo>
                <a:lnTo>
                  <a:pt x="2864" y="1131"/>
                </a:lnTo>
                <a:lnTo>
                  <a:pt x="2852" y="1145"/>
                </a:lnTo>
                <a:lnTo>
                  <a:pt x="2838" y="1159"/>
                </a:lnTo>
                <a:lnTo>
                  <a:pt x="2819" y="1177"/>
                </a:lnTo>
                <a:lnTo>
                  <a:pt x="2797" y="1197"/>
                </a:lnTo>
                <a:lnTo>
                  <a:pt x="2771" y="1219"/>
                </a:lnTo>
                <a:lnTo>
                  <a:pt x="2749" y="1238"/>
                </a:lnTo>
                <a:lnTo>
                  <a:pt x="2732" y="1253"/>
                </a:lnTo>
                <a:lnTo>
                  <a:pt x="2718" y="1265"/>
                </a:lnTo>
                <a:lnTo>
                  <a:pt x="2710" y="1273"/>
                </a:lnTo>
                <a:lnTo>
                  <a:pt x="2698" y="1288"/>
                </a:lnTo>
                <a:lnTo>
                  <a:pt x="2687" y="1302"/>
                </a:lnTo>
                <a:lnTo>
                  <a:pt x="2898" y="1302"/>
                </a:lnTo>
                <a:close/>
                <a:moveTo>
                  <a:pt x="1422" y="2451"/>
                </a:moveTo>
                <a:lnTo>
                  <a:pt x="1421" y="2451"/>
                </a:lnTo>
                <a:lnTo>
                  <a:pt x="1420" y="2451"/>
                </a:lnTo>
                <a:lnTo>
                  <a:pt x="1420" y="2450"/>
                </a:lnTo>
                <a:lnTo>
                  <a:pt x="1419" y="2450"/>
                </a:lnTo>
                <a:lnTo>
                  <a:pt x="1418" y="2450"/>
                </a:lnTo>
                <a:lnTo>
                  <a:pt x="1418" y="2450"/>
                </a:lnTo>
                <a:lnTo>
                  <a:pt x="1417" y="2450"/>
                </a:lnTo>
                <a:lnTo>
                  <a:pt x="1417" y="2449"/>
                </a:lnTo>
                <a:lnTo>
                  <a:pt x="1416" y="2449"/>
                </a:lnTo>
                <a:lnTo>
                  <a:pt x="1416" y="2449"/>
                </a:lnTo>
                <a:lnTo>
                  <a:pt x="1415" y="2449"/>
                </a:lnTo>
                <a:lnTo>
                  <a:pt x="1415" y="2449"/>
                </a:lnTo>
                <a:lnTo>
                  <a:pt x="1414" y="2449"/>
                </a:lnTo>
                <a:lnTo>
                  <a:pt x="1413" y="2448"/>
                </a:lnTo>
                <a:lnTo>
                  <a:pt x="1413" y="2448"/>
                </a:lnTo>
                <a:lnTo>
                  <a:pt x="1412" y="2448"/>
                </a:lnTo>
                <a:lnTo>
                  <a:pt x="1411" y="2448"/>
                </a:lnTo>
                <a:lnTo>
                  <a:pt x="1411" y="2448"/>
                </a:lnTo>
                <a:lnTo>
                  <a:pt x="1411" y="2448"/>
                </a:lnTo>
                <a:lnTo>
                  <a:pt x="1410" y="2448"/>
                </a:lnTo>
                <a:lnTo>
                  <a:pt x="1409" y="2447"/>
                </a:lnTo>
                <a:lnTo>
                  <a:pt x="1409" y="2447"/>
                </a:lnTo>
                <a:lnTo>
                  <a:pt x="1408" y="2447"/>
                </a:lnTo>
                <a:lnTo>
                  <a:pt x="1407" y="2447"/>
                </a:lnTo>
                <a:lnTo>
                  <a:pt x="1407" y="2447"/>
                </a:lnTo>
                <a:lnTo>
                  <a:pt x="1406" y="2447"/>
                </a:lnTo>
                <a:lnTo>
                  <a:pt x="1406" y="2447"/>
                </a:lnTo>
                <a:lnTo>
                  <a:pt x="1405" y="2446"/>
                </a:lnTo>
                <a:lnTo>
                  <a:pt x="1405" y="2446"/>
                </a:lnTo>
                <a:lnTo>
                  <a:pt x="1404" y="2446"/>
                </a:lnTo>
                <a:lnTo>
                  <a:pt x="1403" y="2446"/>
                </a:lnTo>
                <a:lnTo>
                  <a:pt x="1403" y="2446"/>
                </a:lnTo>
                <a:lnTo>
                  <a:pt x="1402" y="2446"/>
                </a:lnTo>
                <a:lnTo>
                  <a:pt x="1399" y="2445"/>
                </a:lnTo>
                <a:lnTo>
                  <a:pt x="1399" y="2445"/>
                </a:lnTo>
                <a:lnTo>
                  <a:pt x="1398" y="2445"/>
                </a:lnTo>
                <a:lnTo>
                  <a:pt x="1397" y="2445"/>
                </a:lnTo>
                <a:lnTo>
                  <a:pt x="1395" y="2445"/>
                </a:lnTo>
                <a:lnTo>
                  <a:pt x="1393" y="2444"/>
                </a:lnTo>
                <a:lnTo>
                  <a:pt x="1392" y="2444"/>
                </a:lnTo>
                <a:lnTo>
                  <a:pt x="1391" y="2444"/>
                </a:lnTo>
                <a:lnTo>
                  <a:pt x="1391" y="2444"/>
                </a:lnTo>
                <a:lnTo>
                  <a:pt x="1390" y="2444"/>
                </a:lnTo>
                <a:lnTo>
                  <a:pt x="1389" y="2443"/>
                </a:lnTo>
                <a:lnTo>
                  <a:pt x="1388" y="2443"/>
                </a:lnTo>
                <a:lnTo>
                  <a:pt x="1387" y="2443"/>
                </a:lnTo>
                <a:lnTo>
                  <a:pt x="1387" y="2443"/>
                </a:lnTo>
                <a:lnTo>
                  <a:pt x="1386" y="2443"/>
                </a:lnTo>
                <a:lnTo>
                  <a:pt x="1385" y="2443"/>
                </a:lnTo>
                <a:lnTo>
                  <a:pt x="1384" y="2443"/>
                </a:lnTo>
                <a:lnTo>
                  <a:pt x="1383" y="2443"/>
                </a:lnTo>
                <a:lnTo>
                  <a:pt x="1382" y="2443"/>
                </a:lnTo>
                <a:lnTo>
                  <a:pt x="1382" y="2443"/>
                </a:lnTo>
                <a:lnTo>
                  <a:pt x="1381" y="2442"/>
                </a:lnTo>
                <a:lnTo>
                  <a:pt x="1380" y="2442"/>
                </a:lnTo>
                <a:lnTo>
                  <a:pt x="1380" y="2442"/>
                </a:lnTo>
                <a:lnTo>
                  <a:pt x="1378" y="2442"/>
                </a:lnTo>
                <a:lnTo>
                  <a:pt x="1367" y="2441"/>
                </a:lnTo>
                <a:lnTo>
                  <a:pt x="1356" y="2441"/>
                </a:lnTo>
                <a:lnTo>
                  <a:pt x="1346" y="2441"/>
                </a:lnTo>
                <a:lnTo>
                  <a:pt x="1334" y="2442"/>
                </a:lnTo>
                <a:lnTo>
                  <a:pt x="1324" y="2444"/>
                </a:lnTo>
                <a:lnTo>
                  <a:pt x="1312" y="2445"/>
                </a:lnTo>
                <a:lnTo>
                  <a:pt x="1302" y="2448"/>
                </a:lnTo>
                <a:lnTo>
                  <a:pt x="1292" y="2451"/>
                </a:lnTo>
                <a:lnTo>
                  <a:pt x="1282" y="2454"/>
                </a:lnTo>
                <a:lnTo>
                  <a:pt x="1272" y="2458"/>
                </a:lnTo>
                <a:lnTo>
                  <a:pt x="1253" y="2467"/>
                </a:lnTo>
                <a:lnTo>
                  <a:pt x="1235" y="2478"/>
                </a:lnTo>
                <a:lnTo>
                  <a:pt x="1218" y="2490"/>
                </a:lnTo>
                <a:lnTo>
                  <a:pt x="1204" y="2504"/>
                </a:lnTo>
                <a:lnTo>
                  <a:pt x="1189" y="2519"/>
                </a:lnTo>
                <a:lnTo>
                  <a:pt x="1177" y="2536"/>
                </a:lnTo>
                <a:lnTo>
                  <a:pt x="1166" y="2555"/>
                </a:lnTo>
                <a:lnTo>
                  <a:pt x="1157" y="2573"/>
                </a:lnTo>
                <a:lnTo>
                  <a:pt x="1153" y="2582"/>
                </a:lnTo>
                <a:lnTo>
                  <a:pt x="1150" y="2593"/>
                </a:lnTo>
                <a:lnTo>
                  <a:pt x="1146" y="2603"/>
                </a:lnTo>
                <a:lnTo>
                  <a:pt x="1144" y="2614"/>
                </a:lnTo>
                <a:lnTo>
                  <a:pt x="1142" y="2624"/>
                </a:lnTo>
                <a:lnTo>
                  <a:pt x="1140" y="2635"/>
                </a:lnTo>
                <a:lnTo>
                  <a:pt x="1140" y="2647"/>
                </a:lnTo>
                <a:lnTo>
                  <a:pt x="1139" y="2657"/>
                </a:lnTo>
                <a:lnTo>
                  <a:pt x="1140" y="2668"/>
                </a:lnTo>
                <a:lnTo>
                  <a:pt x="1140" y="2680"/>
                </a:lnTo>
                <a:lnTo>
                  <a:pt x="1142" y="2690"/>
                </a:lnTo>
                <a:lnTo>
                  <a:pt x="1144" y="2700"/>
                </a:lnTo>
                <a:lnTo>
                  <a:pt x="1146" y="2712"/>
                </a:lnTo>
                <a:lnTo>
                  <a:pt x="1150" y="2721"/>
                </a:lnTo>
                <a:lnTo>
                  <a:pt x="1153" y="2732"/>
                </a:lnTo>
                <a:lnTo>
                  <a:pt x="1157" y="2742"/>
                </a:lnTo>
                <a:lnTo>
                  <a:pt x="1166" y="2761"/>
                </a:lnTo>
                <a:lnTo>
                  <a:pt x="1177" y="2778"/>
                </a:lnTo>
                <a:lnTo>
                  <a:pt x="1189" y="2795"/>
                </a:lnTo>
                <a:lnTo>
                  <a:pt x="1204" y="2810"/>
                </a:lnTo>
                <a:lnTo>
                  <a:pt x="1218" y="2825"/>
                </a:lnTo>
                <a:lnTo>
                  <a:pt x="1235" y="2837"/>
                </a:lnTo>
                <a:lnTo>
                  <a:pt x="1253" y="2847"/>
                </a:lnTo>
                <a:lnTo>
                  <a:pt x="1272" y="2857"/>
                </a:lnTo>
                <a:lnTo>
                  <a:pt x="1282" y="2861"/>
                </a:lnTo>
                <a:lnTo>
                  <a:pt x="1292" y="2864"/>
                </a:lnTo>
                <a:lnTo>
                  <a:pt x="1302" y="2867"/>
                </a:lnTo>
                <a:lnTo>
                  <a:pt x="1312" y="2869"/>
                </a:lnTo>
                <a:lnTo>
                  <a:pt x="1324" y="2871"/>
                </a:lnTo>
                <a:lnTo>
                  <a:pt x="1334" y="2872"/>
                </a:lnTo>
                <a:lnTo>
                  <a:pt x="1346" y="2873"/>
                </a:lnTo>
                <a:lnTo>
                  <a:pt x="1356" y="2873"/>
                </a:lnTo>
                <a:lnTo>
                  <a:pt x="1367" y="2873"/>
                </a:lnTo>
                <a:lnTo>
                  <a:pt x="1379" y="2872"/>
                </a:lnTo>
                <a:lnTo>
                  <a:pt x="1389" y="2871"/>
                </a:lnTo>
                <a:lnTo>
                  <a:pt x="1401" y="2869"/>
                </a:lnTo>
                <a:lnTo>
                  <a:pt x="1411" y="2867"/>
                </a:lnTo>
                <a:lnTo>
                  <a:pt x="1421" y="2864"/>
                </a:lnTo>
                <a:lnTo>
                  <a:pt x="1431" y="2861"/>
                </a:lnTo>
                <a:lnTo>
                  <a:pt x="1441" y="2857"/>
                </a:lnTo>
                <a:lnTo>
                  <a:pt x="1460" y="2847"/>
                </a:lnTo>
                <a:lnTo>
                  <a:pt x="1477" y="2837"/>
                </a:lnTo>
                <a:lnTo>
                  <a:pt x="1494" y="2825"/>
                </a:lnTo>
                <a:lnTo>
                  <a:pt x="1510" y="2810"/>
                </a:lnTo>
                <a:lnTo>
                  <a:pt x="1524" y="2795"/>
                </a:lnTo>
                <a:lnTo>
                  <a:pt x="1537" y="2778"/>
                </a:lnTo>
                <a:lnTo>
                  <a:pt x="1547" y="2761"/>
                </a:lnTo>
                <a:lnTo>
                  <a:pt x="1556" y="2742"/>
                </a:lnTo>
                <a:lnTo>
                  <a:pt x="1560" y="2732"/>
                </a:lnTo>
                <a:lnTo>
                  <a:pt x="1564" y="2721"/>
                </a:lnTo>
                <a:lnTo>
                  <a:pt x="1567" y="2712"/>
                </a:lnTo>
                <a:lnTo>
                  <a:pt x="1569" y="2700"/>
                </a:lnTo>
                <a:lnTo>
                  <a:pt x="1571" y="2690"/>
                </a:lnTo>
                <a:lnTo>
                  <a:pt x="1573" y="2680"/>
                </a:lnTo>
                <a:lnTo>
                  <a:pt x="1573" y="2668"/>
                </a:lnTo>
                <a:lnTo>
                  <a:pt x="1574" y="2657"/>
                </a:lnTo>
                <a:lnTo>
                  <a:pt x="1573" y="2639"/>
                </a:lnTo>
                <a:lnTo>
                  <a:pt x="1571" y="2622"/>
                </a:lnTo>
                <a:lnTo>
                  <a:pt x="1567" y="2604"/>
                </a:lnTo>
                <a:lnTo>
                  <a:pt x="1563" y="2588"/>
                </a:lnTo>
                <a:lnTo>
                  <a:pt x="1556" y="2572"/>
                </a:lnTo>
                <a:lnTo>
                  <a:pt x="1549" y="2557"/>
                </a:lnTo>
                <a:lnTo>
                  <a:pt x="1541" y="2542"/>
                </a:lnTo>
                <a:lnTo>
                  <a:pt x="1530" y="2529"/>
                </a:lnTo>
                <a:lnTo>
                  <a:pt x="1520" y="2515"/>
                </a:lnTo>
                <a:lnTo>
                  <a:pt x="1509" y="2503"/>
                </a:lnTo>
                <a:lnTo>
                  <a:pt x="1496" y="2491"/>
                </a:lnTo>
                <a:lnTo>
                  <a:pt x="1483" y="2481"/>
                </a:lnTo>
                <a:lnTo>
                  <a:pt x="1469" y="2472"/>
                </a:lnTo>
                <a:lnTo>
                  <a:pt x="1454" y="2463"/>
                </a:lnTo>
                <a:lnTo>
                  <a:pt x="1438" y="2457"/>
                </a:lnTo>
                <a:lnTo>
                  <a:pt x="1422" y="2451"/>
                </a:lnTo>
                <a:close/>
                <a:moveTo>
                  <a:pt x="2758" y="749"/>
                </a:moveTo>
                <a:lnTo>
                  <a:pt x="2778" y="749"/>
                </a:lnTo>
                <a:lnTo>
                  <a:pt x="2799" y="751"/>
                </a:lnTo>
                <a:lnTo>
                  <a:pt x="2819" y="753"/>
                </a:lnTo>
                <a:lnTo>
                  <a:pt x="2839" y="757"/>
                </a:lnTo>
                <a:lnTo>
                  <a:pt x="2858" y="762"/>
                </a:lnTo>
                <a:lnTo>
                  <a:pt x="2877" y="767"/>
                </a:lnTo>
                <a:lnTo>
                  <a:pt x="2896" y="773"/>
                </a:lnTo>
                <a:lnTo>
                  <a:pt x="2914" y="780"/>
                </a:lnTo>
                <a:lnTo>
                  <a:pt x="2932" y="789"/>
                </a:lnTo>
                <a:lnTo>
                  <a:pt x="2950" y="797"/>
                </a:lnTo>
                <a:lnTo>
                  <a:pt x="2966" y="807"/>
                </a:lnTo>
                <a:lnTo>
                  <a:pt x="2983" y="818"/>
                </a:lnTo>
                <a:lnTo>
                  <a:pt x="2998" y="828"/>
                </a:lnTo>
                <a:lnTo>
                  <a:pt x="3013" y="840"/>
                </a:lnTo>
                <a:lnTo>
                  <a:pt x="3028" y="853"/>
                </a:lnTo>
                <a:lnTo>
                  <a:pt x="3042" y="866"/>
                </a:lnTo>
                <a:lnTo>
                  <a:pt x="3055" y="880"/>
                </a:lnTo>
                <a:lnTo>
                  <a:pt x="3068" y="894"/>
                </a:lnTo>
                <a:lnTo>
                  <a:pt x="3079" y="910"/>
                </a:lnTo>
                <a:lnTo>
                  <a:pt x="3091" y="925"/>
                </a:lnTo>
                <a:lnTo>
                  <a:pt x="3101" y="942"/>
                </a:lnTo>
                <a:lnTo>
                  <a:pt x="3111" y="958"/>
                </a:lnTo>
                <a:lnTo>
                  <a:pt x="3120" y="976"/>
                </a:lnTo>
                <a:lnTo>
                  <a:pt x="3128" y="994"/>
                </a:lnTo>
                <a:lnTo>
                  <a:pt x="3135" y="1011"/>
                </a:lnTo>
                <a:lnTo>
                  <a:pt x="3142" y="1030"/>
                </a:lnTo>
                <a:lnTo>
                  <a:pt x="3147" y="1049"/>
                </a:lnTo>
                <a:lnTo>
                  <a:pt x="3151" y="1069"/>
                </a:lnTo>
                <a:lnTo>
                  <a:pt x="3155" y="1089"/>
                </a:lnTo>
                <a:lnTo>
                  <a:pt x="3157" y="1108"/>
                </a:lnTo>
                <a:lnTo>
                  <a:pt x="3159" y="1129"/>
                </a:lnTo>
                <a:lnTo>
                  <a:pt x="3159" y="1150"/>
                </a:lnTo>
                <a:lnTo>
                  <a:pt x="3159" y="1170"/>
                </a:lnTo>
                <a:lnTo>
                  <a:pt x="3157" y="1190"/>
                </a:lnTo>
                <a:lnTo>
                  <a:pt x="3155" y="1211"/>
                </a:lnTo>
                <a:lnTo>
                  <a:pt x="3151" y="1231"/>
                </a:lnTo>
                <a:lnTo>
                  <a:pt x="3147" y="1249"/>
                </a:lnTo>
                <a:lnTo>
                  <a:pt x="3142" y="1269"/>
                </a:lnTo>
                <a:lnTo>
                  <a:pt x="3135" y="1288"/>
                </a:lnTo>
                <a:lnTo>
                  <a:pt x="3128" y="1305"/>
                </a:lnTo>
                <a:lnTo>
                  <a:pt x="3120" y="1323"/>
                </a:lnTo>
                <a:lnTo>
                  <a:pt x="3111" y="1340"/>
                </a:lnTo>
                <a:lnTo>
                  <a:pt x="3101" y="1357"/>
                </a:lnTo>
                <a:lnTo>
                  <a:pt x="3091" y="1373"/>
                </a:lnTo>
                <a:lnTo>
                  <a:pt x="3079" y="1389"/>
                </a:lnTo>
                <a:lnTo>
                  <a:pt x="3068" y="1404"/>
                </a:lnTo>
                <a:lnTo>
                  <a:pt x="3055" y="1419"/>
                </a:lnTo>
                <a:lnTo>
                  <a:pt x="3042" y="1432"/>
                </a:lnTo>
                <a:lnTo>
                  <a:pt x="3028" y="1446"/>
                </a:lnTo>
                <a:lnTo>
                  <a:pt x="3013" y="1458"/>
                </a:lnTo>
                <a:lnTo>
                  <a:pt x="2998" y="1471"/>
                </a:lnTo>
                <a:lnTo>
                  <a:pt x="2983" y="1482"/>
                </a:lnTo>
                <a:lnTo>
                  <a:pt x="2966" y="1492"/>
                </a:lnTo>
                <a:lnTo>
                  <a:pt x="2950" y="1502"/>
                </a:lnTo>
                <a:lnTo>
                  <a:pt x="2932" y="1510"/>
                </a:lnTo>
                <a:lnTo>
                  <a:pt x="2914" y="1518"/>
                </a:lnTo>
                <a:lnTo>
                  <a:pt x="2896" y="1526"/>
                </a:lnTo>
                <a:lnTo>
                  <a:pt x="2877" y="1532"/>
                </a:lnTo>
                <a:lnTo>
                  <a:pt x="2858" y="1537"/>
                </a:lnTo>
                <a:lnTo>
                  <a:pt x="2839" y="1542"/>
                </a:lnTo>
                <a:lnTo>
                  <a:pt x="2819" y="1545"/>
                </a:lnTo>
                <a:lnTo>
                  <a:pt x="2799" y="1548"/>
                </a:lnTo>
                <a:lnTo>
                  <a:pt x="2778" y="1549"/>
                </a:lnTo>
                <a:lnTo>
                  <a:pt x="2758" y="1550"/>
                </a:lnTo>
                <a:lnTo>
                  <a:pt x="2739" y="1549"/>
                </a:lnTo>
                <a:lnTo>
                  <a:pt x="2720" y="1548"/>
                </a:lnTo>
                <a:lnTo>
                  <a:pt x="2702" y="1546"/>
                </a:lnTo>
                <a:lnTo>
                  <a:pt x="2684" y="1543"/>
                </a:lnTo>
                <a:lnTo>
                  <a:pt x="2666" y="1539"/>
                </a:lnTo>
                <a:lnTo>
                  <a:pt x="2649" y="1535"/>
                </a:lnTo>
                <a:lnTo>
                  <a:pt x="2631" y="1530"/>
                </a:lnTo>
                <a:lnTo>
                  <a:pt x="2615" y="1524"/>
                </a:lnTo>
                <a:lnTo>
                  <a:pt x="2598" y="1517"/>
                </a:lnTo>
                <a:lnTo>
                  <a:pt x="2581" y="1509"/>
                </a:lnTo>
                <a:lnTo>
                  <a:pt x="2566" y="1501"/>
                </a:lnTo>
                <a:lnTo>
                  <a:pt x="2550" y="1492"/>
                </a:lnTo>
                <a:lnTo>
                  <a:pt x="2536" y="1483"/>
                </a:lnTo>
                <a:lnTo>
                  <a:pt x="2521" y="1473"/>
                </a:lnTo>
                <a:lnTo>
                  <a:pt x="2507" y="1462"/>
                </a:lnTo>
                <a:lnTo>
                  <a:pt x="2493" y="1451"/>
                </a:lnTo>
                <a:lnTo>
                  <a:pt x="2481" y="1439"/>
                </a:lnTo>
                <a:lnTo>
                  <a:pt x="2468" y="1426"/>
                </a:lnTo>
                <a:lnTo>
                  <a:pt x="2456" y="1414"/>
                </a:lnTo>
                <a:lnTo>
                  <a:pt x="2444" y="1400"/>
                </a:lnTo>
                <a:lnTo>
                  <a:pt x="2434" y="1386"/>
                </a:lnTo>
                <a:lnTo>
                  <a:pt x="2424" y="1371"/>
                </a:lnTo>
                <a:lnTo>
                  <a:pt x="2414" y="1357"/>
                </a:lnTo>
                <a:lnTo>
                  <a:pt x="2406" y="1341"/>
                </a:lnTo>
                <a:lnTo>
                  <a:pt x="2398" y="1326"/>
                </a:lnTo>
                <a:lnTo>
                  <a:pt x="2389" y="1309"/>
                </a:lnTo>
                <a:lnTo>
                  <a:pt x="2383" y="1293"/>
                </a:lnTo>
                <a:lnTo>
                  <a:pt x="2377" y="1276"/>
                </a:lnTo>
                <a:lnTo>
                  <a:pt x="2372" y="1259"/>
                </a:lnTo>
                <a:lnTo>
                  <a:pt x="2368" y="1241"/>
                </a:lnTo>
                <a:lnTo>
                  <a:pt x="2363" y="1223"/>
                </a:lnTo>
                <a:lnTo>
                  <a:pt x="2360" y="1206"/>
                </a:lnTo>
                <a:lnTo>
                  <a:pt x="2360" y="1205"/>
                </a:lnTo>
                <a:lnTo>
                  <a:pt x="2360" y="1204"/>
                </a:lnTo>
                <a:lnTo>
                  <a:pt x="2360" y="1204"/>
                </a:lnTo>
                <a:lnTo>
                  <a:pt x="2360" y="1203"/>
                </a:lnTo>
                <a:lnTo>
                  <a:pt x="2359" y="1199"/>
                </a:lnTo>
                <a:lnTo>
                  <a:pt x="2359" y="1199"/>
                </a:lnTo>
                <a:lnTo>
                  <a:pt x="2359" y="1197"/>
                </a:lnTo>
                <a:lnTo>
                  <a:pt x="2359" y="1197"/>
                </a:lnTo>
                <a:lnTo>
                  <a:pt x="2359" y="1196"/>
                </a:lnTo>
                <a:lnTo>
                  <a:pt x="2359" y="1195"/>
                </a:lnTo>
                <a:lnTo>
                  <a:pt x="2359" y="1195"/>
                </a:lnTo>
                <a:lnTo>
                  <a:pt x="2359" y="1194"/>
                </a:lnTo>
                <a:lnTo>
                  <a:pt x="2359" y="1194"/>
                </a:lnTo>
                <a:lnTo>
                  <a:pt x="2359" y="1193"/>
                </a:lnTo>
                <a:lnTo>
                  <a:pt x="2359" y="1192"/>
                </a:lnTo>
                <a:lnTo>
                  <a:pt x="2358" y="1189"/>
                </a:lnTo>
                <a:lnTo>
                  <a:pt x="2358" y="1188"/>
                </a:lnTo>
                <a:lnTo>
                  <a:pt x="2358" y="1187"/>
                </a:lnTo>
                <a:lnTo>
                  <a:pt x="2358" y="1187"/>
                </a:lnTo>
                <a:lnTo>
                  <a:pt x="2358" y="1186"/>
                </a:lnTo>
                <a:lnTo>
                  <a:pt x="2358" y="1185"/>
                </a:lnTo>
                <a:lnTo>
                  <a:pt x="2358" y="1185"/>
                </a:lnTo>
                <a:lnTo>
                  <a:pt x="2358" y="1184"/>
                </a:lnTo>
                <a:lnTo>
                  <a:pt x="2358" y="1184"/>
                </a:lnTo>
                <a:lnTo>
                  <a:pt x="2358" y="1183"/>
                </a:lnTo>
                <a:lnTo>
                  <a:pt x="2357" y="1178"/>
                </a:lnTo>
                <a:lnTo>
                  <a:pt x="2357" y="1177"/>
                </a:lnTo>
                <a:lnTo>
                  <a:pt x="2357" y="1177"/>
                </a:lnTo>
                <a:lnTo>
                  <a:pt x="2357" y="1176"/>
                </a:lnTo>
                <a:lnTo>
                  <a:pt x="2357" y="1175"/>
                </a:lnTo>
                <a:lnTo>
                  <a:pt x="2357" y="1175"/>
                </a:lnTo>
                <a:lnTo>
                  <a:pt x="2357" y="1174"/>
                </a:lnTo>
                <a:lnTo>
                  <a:pt x="2357" y="1174"/>
                </a:lnTo>
                <a:lnTo>
                  <a:pt x="2357" y="1173"/>
                </a:lnTo>
                <a:lnTo>
                  <a:pt x="2357" y="1172"/>
                </a:lnTo>
                <a:lnTo>
                  <a:pt x="2357" y="1172"/>
                </a:lnTo>
                <a:lnTo>
                  <a:pt x="2357" y="1168"/>
                </a:lnTo>
                <a:lnTo>
                  <a:pt x="2357" y="1167"/>
                </a:lnTo>
                <a:lnTo>
                  <a:pt x="2357" y="1166"/>
                </a:lnTo>
                <a:lnTo>
                  <a:pt x="2357" y="1166"/>
                </a:lnTo>
                <a:lnTo>
                  <a:pt x="2357" y="1165"/>
                </a:lnTo>
                <a:lnTo>
                  <a:pt x="2357" y="1164"/>
                </a:lnTo>
                <a:lnTo>
                  <a:pt x="2357" y="1164"/>
                </a:lnTo>
                <a:lnTo>
                  <a:pt x="2356" y="1157"/>
                </a:lnTo>
                <a:lnTo>
                  <a:pt x="2356" y="1150"/>
                </a:lnTo>
                <a:lnTo>
                  <a:pt x="2357" y="1129"/>
                </a:lnTo>
                <a:lnTo>
                  <a:pt x="2358" y="1108"/>
                </a:lnTo>
                <a:lnTo>
                  <a:pt x="2361" y="1089"/>
                </a:lnTo>
                <a:lnTo>
                  <a:pt x="2365" y="1069"/>
                </a:lnTo>
                <a:lnTo>
                  <a:pt x="2369" y="1049"/>
                </a:lnTo>
                <a:lnTo>
                  <a:pt x="2375" y="1030"/>
                </a:lnTo>
                <a:lnTo>
                  <a:pt x="2381" y="1011"/>
                </a:lnTo>
                <a:lnTo>
                  <a:pt x="2388" y="994"/>
                </a:lnTo>
                <a:lnTo>
                  <a:pt x="2396" y="976"/>
                </a:lnTo>
                <a:lnTo>
                  <a:pt x="2405" y="958"/>
                </a:lnTo>
                <a:lnTo>
                  <a:pt x="2414" y="942"/>
                </a:lnTo>
                <a:lnTo>
                  <a:pt x="2425" y="925"/>
                </a:lnTo>
                <a:lnTo>
                  <a:pt x="2436" y="910"/>
                </a:lnTo>
                <a:lnTo>
                  <a:pt x="2449" y="894"/>
                </a:lnTo>
                <a:lnTo>
                  <a:pt x="2461" y="880"/>
                </a:lnTo>
                <a:lnTo>
                  <a:pt x="2474" y="866"/>
                </a:lnTo>
                <a:lnTo>
                  <a:pt x="2488" y="853"/>
                </a:lnTo>
                <a:lnTo>
                  <a:pt x="2502" y="840"/>
                </a:lnTo>
                <a:lnTo>
                  <a:pt x="2518" y="828"/>
                </a:lnTo>
                <a:lnTo>
                  <a:pt x="2534" y="818"/>
                </a:lnTo>
                <a:lnTo>
                  <a:pt x="2550" y="807"/>
                </a:lnTo>
                <a:lnTo>
                  <a:pt x="2567" y="797"/>
                </a:lnTo>
                <a:lnTo>
                  <a:pt x="2584" y="789"/>
                </a:lnTo>
                <a:lnTo>
                  <a:pt x="2602" y="780"/>
                </a:lnTo>
                <a:lnTo>
                  <a:pt x="2620" y="773"/>
                </a:lnTo>
                <a:lnTo>
                  <a:pt x="2638" y="767"/>
                </a:lnTo>
                <a:lnTo>
                  <a:pt x="2658" y="762"/>
                </a:lnTo>
                <a:lnTo>
                  <a:pt x="2677" y="757"/>
                </a:lnTo>
                <a:lnTo>
                  <a:pt x="2697" y="753"/>
                </a:lnTo>
                <a:lnTo>
                  <a:pt x="2717" y="751"/>
                </a:lnTo>
                <a:lnTo>
                  <a:pt x="2737" y="749"/>
                </a:lnTo>
                <a:lnTo>
                  <a:pt x="2758" y="749"/>
                </a:lnTo>
                <a:close/>
                <a:moveTo>
                  <a:pt x="668" y="73"/>
                </a:moveTo>
                <a:lnTo>
                  <a:pt x="699" y="73"/>
                </a:lnTo>
                <a:lnTo>
                  <a:pt x="729" y="76"/>
                </a:lnTo>
                <a:lnTo>
                  <a:pt x="758" y="80"/>
                </a:lnTo>
                <a:lnTo>
                  <a:pt x="789" y="85"/>
                </a:lnTo>
                <a:lnTo>
                  <a:pt x="817" y="92"/>
                </a:lnTo>
                <a:lnTo>
                  <a:pt x="846" y="99"/>
                </a:lnTo>
                <a:lnTo>
                  <a:pt x="873" y="110"/>
                </a:lnTo>
                <a:lnTo>
                  <a:pt x="900" y="120"/>
                </a:lnTo>
                <a:lnTo>
                  <a:pt x="927" y="131"/>
                </a:lnTo>
                <a:lnTo>
                  <a:pt x="951" y="145"/>
                </a:lnTo>
                <a:lnTo>
                  <a:pt x="976" y="159"/>
                </a:lnTo>
                <a:lnTo>
                  <a:pt x="1001" y="175"/>
                </a:lnTo>
                <a:lnTo>
                  <a:pt x="1024" y="191"/>
                </a:lnTo>
                <a:lnTo>
                  <a:pt x="1047" y="209"/>
                </a:lnTo>
                <a:lnTo>
                  <a:pt x="1069" y="228"/>
                </a:lnTo>
                <a:lnTo>
                  <a:pt x="1089" y="247"/>
                </a:lnTo>
                <a:lnTo>
                  <a:pt x="1109" y="268"/>
                </a:lnTo>
                <a:lnTo>
                  <a:pt x="1128" y="289"/>
                </a:lnTo>
                <a:lnTo>
                  <a:pt x="1145" y="311"/>
                </a:lnTo>
                <a:lnTo>
                  <a:pt x="1162" y="335"/>
                </a:lnTo>
                <a:lnTo>
                  <a:pt x="1177" y="359"/>
                </a:lnTo>
                <a:lnTo>
                  <a:pt x="1191" y="384"/>
                </a:lnTo>
                <a:lnTo>
                  <a:pt x="1205" y="410"/>
                </a:lnTo>
                <a:lnTo>
                  <a:pt x="1216" y="436"/>
                </a:lnTo>
                <a:lnTo>
                  <a:pt x="1227" y="463"/>
                </a:lnTo>
                <a:lnTo>
                  <a:pt x="1237" y="490"/>
                </a:lnTo>
                <a:lnTo>
                  <a:pt x="1244" y="518"/>
                </a:lnTo>
                <a:lnTo>
                  <a:pt x="1251" y="547"/>
                </a:lnTo>
                <a:lnTo>
                  <a:pt x="1256" y="576"/>
                </a:lnTo>
                <a:lnTo>
                  <a:pt x="1261" y="606"/>
                </a:lnTo>
                <a:lnTo>
                  <a:pt x="1263" y="636"/>
                </a:lnTo>
                <a:lnTo>
                  <a:pt x="1263" y="666"/>
                </a:lnTo>
                <a:lnTo>
                  <a:pt x="1263" y="695"/>
                </a:lnTo>
                <a:lnTo>
                  <a:pt x="1261" y="723"/>
                </a:lnTo>
                <a:lnTo>
                  <a:pt x="1258" y="751"/>
                </a:lnTo>
                <a:lnTo>
                  <a:pt x="1252" y="778"/>
                </a:lnTo>
                <a:lnTo>
                  <a:pt x="1247" y="805"/>
                </a:lnTo>
                <a:lnTo>
                  <a:pt x="1240" y="832"/>
                </a:lnTo>
                <a:lnTo>
                  <a:pt x="1232" y="858"/>
                </a:lnTo>
                <a:lnTo>
                  <a:pt x="1222" y="883"/>
                </a:lnTo>
                <a:lnTo>
                  <a:pt x="1212" y="908"/>
                </a:lnTo>
                <a:lnTo>
                  <a:pt x="1200" y="932"/>
                </a:lnTo>
                <a:lnTo>
                  <a:pt x="1188" y="955"/>
                </a:lnTo>
                <a:lnTo>
                  <a:pt x="1175" y="979"/>
                </a:lnTo>
                <a:lnTo>
                  <a:pt x="1160" y="1001"/>
                </a:lnTo>
                <a:lnTo>
                  <a:pt x="1144" y="1023"/>
                </a:lnTo>
                <a:lnTo>
                  <a:pt x="1128" y="1043"/>
                </a:lnTo>
                <a:lnTo>
                  <a:pt x="1110" y="1064"/>
                </a:lnTo>
                <a:lnTo>
                  <a:pt x="1110" y="1064"/>
                </a:lnTo>
                <a:lnTo>
                  <a:pt x="1107" y="1067"/>
                </a:lnTo>
                <a:lnTo>
                  <a:pt x="1107" y="1067"/>
                </a:lnTo>
                <a:lnTo>
                  <a:pt x="1106" y="1068"/>
                </a:lnTo>
                <a:lnTo>
                  <a:pt x="1106" y="1068"/>
                </a:lnTo>
                <a:lnTo>
                  <a:pt x="1106" y="1069"/>
                </a:lnTo>
                <a:lnTo>
                  <a:pt x="1105" y="1070"/>
                </a:lnTo>
                <a:lnTo>
                  <a:pt x="1101" y="1074"/>
                </a:lnTo>
                <a:lnTo>
                  <a:pt x="1101" y="1074"/>
                </a:lnTo>
                <a:lnTo>
                  <a:pt x="1100" y="1075"/>
                </a:lnTo>
                <a:lnTo>
                  <a:pt x="1098" y="1077"/>
                </a:lnTo>
                <a:lnTo>
                  <a:pt x="1098" y="1077"/>
                </a:lnTo>
                <a:lnTo>
                  <a:pt x="1097" y="1078"/>
                </a:lnTo>
                <a:lnTo>
                  <a:pt x="1097" y="1078"/>
                </a:lnTo>
                <a:lnTo>
                  <a:pt x="1092" y="1084"/>
                </a:lnTo>
                <a:lnTo>
                  <a:pt x="1090" y="1085"/>
                </a:lnTo>
                <a:lnTo>
                  <a:pt x="1090" y="1086"/>
                </a:lnTo>
                <a:lnTo>
                  <a:pt x="1090" y="1086"/>
                </a:lnTo>
                <a:lnTo>
                  <a:pt x="1088" y="1087"/>
                </a:lnTo>
                <a:lnTo>
                  <a:pt x="1088" y="1088"/>
                </a:lnTo>
                <a:lnTo>
                  <a:pt x="1087" y="1088"/>
                </a:lnTo>
                <a:lnTo>
                  <a:pt x="1087" y="1089"/>
                </a:lnTo>
                <a:lnTo>
                  <a:pt x="1086" y="1089"/>
                </a:lnTo>
                <a:lnTo>
                  <a:pt x="1080" y="1095"/>
                </a:lnTo>
                <a:lnTo>
                  <a:pt x="1080" y="1095"/>
                </a:lnTo>
                <a:lnTo>
                  <a:pt x="1077" y="1098"/>
                </a:lnTo>
                <a:lnTo>
                  <a:pt x="1057" y="1116"/>
                </a:lnTo>
                <a:lnTo>
                  <a:pt x="1035" y="1133"/>
                </a:lnTo>
                <a:lnTo>
                  <a:pt x="1014" y="1150"/>
                </a:lnTo>
                <a:lnTo>
                  <a:pt x="991" y="1165"/>
                </a:lnTo>
                <a:lnTo>
                  <a:pt x="967" y="1180"/>
                </a:lnTo>
                <a:lnTo>
                  <a:pt x="943" y="1193"/>
                </a:lnTo>
                <a:lnTo>
                  <a:pt x="918" y="1206"/>
                </a:lnTo>
                <a:lnTo>
                  <a:pt x="892" y="1217"/>
                </a:lnTo>
                <a:lnTo>
                  <a:pt x="866" y="1226"/>
                </a:lnTo>
                <a:lnTo>
                  <a:pt x="839" y="1236"/>
                </a:lnTo>
                <a:lnTo>
                  <a:pt x="812" y="1243"/>
                </a:lnTo>
                <a:lnTo>
                  <a:pt x="784" y="1249"/>
                </a:lnTo>
                <a:lnTo>
                  <a:pt x="755" y="1254"/>
                </a:lnTo>
                <a:lnTo>
                  <a:pt x="727" y="1258"/>
                </a:lnTo>
                <a:lnTo>
                  <a:pt x="698" y="1260"/>
                </a:lnTo>
                <a:lnTo>
                  <a:pt x="668" y="1261"/>
                </a:lnTo>
                <a:lnTo>
                  <a:pt x="638" y="1260"/>
                </a:lnTo>
                <a:lnTo>
                  <a:pt x="607" y="1258"/>
                </a:lnTo>
                <a:lnTo>
                  <a:pt x="578" y="1253"/>
                </a:lnTo>
                <a:lnTo>
                  <a:pt x="548" y="1248"/>
                </a:lnTo>
                <a:lnTo>
                  <a:pt x="520" y="1242"/>
                </a:lnTo>
                <a:lnTo>
                  <a:pt x="492" y="1234"/>
                </a:lnTo>
                <a:lnTo>
                  <a:pt x="464" y="1224"/>
                </a:lnTo>
                <a:lnTo>
                  <a:pt x="437" y="1214"/>
                </a:lnTo>
                <a:lnTo>
                  <a:pt x="410" y="1202"/>
                </a:lnTo>
                <a:lnTo>
                  <a:pt x="385" y="1188"/>
                </a:lnTo>
                <a:lnTo>
                  <a:pt x="360" y="1175"/>
                </a:lnTo>
                <a:lnTo>
                  <a:pt x="335" y="1159"/>
                </a:lnTo>
                <a:lnTo>
                  <a:pt x="312" y="1143"/>
                </a:lnTo>
                <a:lnTo>
                  <a:pt x="290" y="1125"/>
                </a:lnTo>
                <a:lnTo>
                  <a:pt x="268" y="1106"/>
                </a:lnTo>
                <a:lnTo>
                  <a:pt x="248" y="1087"/>
                </a:lnTo>
                <a:lnTo>
                  <a:pt x="228" y="1066"/>
                </a:lnTo>
                <a:lnTo>
                  <a:pt x="210" y="1044"/>
                </a:lnTo>
                <a:lnTo>
                  <a:pt x="192" y="1021"/>
                </a:lnTo>
                <a:lnTo>
                  <a:pt x="175" y="999"/>
                </a:lnTo>
                <a:lnTo>
                  <a:pt x="160" y="975"/>
                </a:lnTo>
                <a:lnTo>
                  <a:pt x="145" y="950"/>
                </a:lnTo>
                <a:lnTo>
                  <a:pt x="132" y="924"/>
                </a:lnTo>
                <a:lnTo>
                  <a:pt x="120" y="897"/>
                </a:lnTo>
                <a:lnTo>
                  <a:pt x="109" y="870"/>
                </a:lnTo>
                <a:lnTo>
                  <a:pt x="100" y="843"/>
                </a:lnTo>
                <a:lnTo>
                  <a:pt x="92" y="816"/>
                </a:lnTo>
                <a:lnTo>
                  <a:pt x="85" y="787"/>
                </a:lnTo>
                <a:lnTo>
                  <a:pt x="80" y="758"/>
                </a:lnTo>
                <a:lnTo>
                  <a:pt x="77" y="728"/>
                </a:lnTo>
                <a:lnTo>
                  <a:pt x="74" y="698"/>
                </a:lnTo>
                <a:lnTo>
                  <a:pt x="74" y="666"/>
                </a:lnTo>
                <a:lnTo>
                  <a:pt x="74" y="636"/>
                </a:lnTo>
                <a:lnTo>
                  <a:pt x="77" y="606"/>
                </a:lnTo>
                <a:lnTo>
                  <a:pt x="80" y="576"/>
                </a:lnTo>
                <a:lnTo>
                  <a:pt x="85" y="547"/>
                </a:lnTo>
                <a:lnTo>
                  <a:pt x="92" y="518"/>
                </a:lnTo>
                <a:lnTo>
                  <a:pt x="100" y="490"/>
                </a:lnTo>
                <a:lnTo>
                  <a:pt x="109" y="463"/>
                </a:lnTo>
                <a:lnTo>
                  <a:pt x="120" y="436"/>
                </a:lnTo>
                <a:lnTo>
                  <a:pt x="132" y="410"/>
                </a:lnTo>
                <a:lnTo>
                  <a:pt x="145" y="384"/>
                </a:lnTo>
                <a:lnTo>
                  <a:pt x="160" y="359"/>
                </a:lnTo>
                <a:lnTo>
                  <a:pt x="175" y="335"/>
                </a:lnTo>
                <a:lnTo>
                  <a:pt x="191" y="311"/>
                </a:lnTo>
                <a:lnTo>
                  <a:pt x="210" y="289"/>
                </a:lnTo>
                <a:lnTo>
                  <a:pt x="228" y="268"/>
                </a:lnTo>
                <a:lnTo>
                  <a:pt x="248" y="247"/>
                </a:lnTo>
                <a:lnTo>
                  <a:pt x="268" y="228"/>
                </a:lnTo>
                <a:lnTo>
                  <a:pt x="290" y="209"/>
                </a:lnTo>
                <a:lnTo>
                  <a:pt x="312" y="191"/>
                </a:lnTo>
                <a:lnTo>
                  <a:pt x="335" y="175"/>
                </a:lnTo>
                <a:lnTo>
                  <a:pt x="360" y="159"/>
                </a:lnTo>
                <a:lnTo>
                  <a:pt x="385" y="145"/>
                </a:lnTo>
                <a:lnTo>
                  <a:pt x="410" y="131"/>
                </a:lnTo>
                <a:lnTo>
                  <a:pt x="437" y="120"/>
                </a:lnTo>
                <a:lnTo>
                  <a:pt x="464" y="110"/>
                </a:lnTo>
                <a:lnTo>
                  <a:pt x="492" y="99"/>
                </a:lnTo>
                <a:lnTo>
                  <a:pt x="520" y="92"/>
                </a:lnTo>
                <a:lnTo>
                  <a:pt x="548" y="85"/>
                </a:lnTo>
                <a:lnTo>
                  <a:pt x="578" y="80"/>
                </a:lnTo>
                <a:lnTo>
                  <a:pt x="607" y="76"/>
                </a:lnTo>
                <a:lnTo>
                  <a:pt x="638" y="73"/>
                </a:lnTo>
                <a:lnTo>
                  <a:pt x="668" y="7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603" tIns="44801" rIns="89603" bIns="44801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323" dirty="0">
              <a:solidFill>
                <a:schemeClr val="accent2"/>
              </a:solidFill>
              <a:latin typeface="+mn-ea"/>
            </a:endParaRPr>
          </a:p>
        </p:txBody>
      </p:sp>
      <p:grpSp>
        <p:nvGrpSpPr>
          <p:cNvPr id="18" name="Group 71"/>
          <p:cNvGrpSpPr/>
          <p:nvPr/>
        </p:nvGrpSpPr>
        <p:grpSpPr>
          <a:xfrm>
            <a:off x="3196040" y="1758604"/>
            <a:ext cx="572502" cy="571509"/>
            <a:chOff x="3810000" y="2265363"/>
            <a:chExt cx="915988" cy="914400"/>
          </a:xfrm>
          <a:solidFill>
            <a:schemeClr val="bg1"/>
          </a:solidFill>
        </p:grpSpPr>
        <p:sp>
          <p:nvSpPr>
            <p:cNvPr id="19" name="Rectangle 118"/>
            <p:cNvSpPr>
              <a:spLocks noChangeArrowheads="1"/>
            </p:cNvSpPr>
            <p:nvPr/>
          </p:nvSpPr>
          <p:spPr bwMode="auto">
            <a:xfrm>
              <a:off x="4724400" y="26622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0" name="Freeform 119"/>
            <p:cNvSpPr/>
            <p:nvPr/>
          </p:nvSpPr>
          <p:spPr bwMode="auto">
            <a:xfrm>
              <a:off x="3844925" y="2951163"/>
              <a:ext cx="841375" cy="228600"/>
            </a:xfrm>
            <a:custGeom>
              <a:avLst/>
              <a:gdLst>
                <a:gd name="T0" fmla="*/ 334 w 530"/>
                <a:gd name="T1" fmla="*/ 0 h 144"/>
                <a:gd name="T2" fmla="*/ 196 w 530"/>
                <a:gd name="T3" fmla="*/ 0 h 144"/>
                <a:gd name="T4" fmla="*/ 184 w 530"/>
                <a:gd name="T5" fmla="*/ 10 h 144"/>
                <a:gd name="T6" fmla="*/ 0 w 530"/>
                <a:gd name="T7" fmla="*/ 144 h 144"/>
                <a:gd name="T8" fmla="*/ 530 w 530"/>
                <a:gd name="T9" fmla="*/ 144 h 144"/>
                <a:gd name="T10" fmla="*/ 348 w 530"/>
                <a:gd name="T11" fmla="*/ 10 h 144"/>
                <a:gd name="T12" fmla="*/ 334 w 530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0" h="144">
                  <a:moveTo>
                    <a:pt x="334" y="0"/>
                  </a:moveTo>
                  <a:lnTo>
                    <a:pt x="196" y="0"/>
                  </a:lnTo>
                  <a:lnTo>
                    <a:pt x="184" y="10"/>
                  </a:lnTo>
                  <a:lnTo>
                    <a:pt x="0" y="144"/>
                  </a:lnTo>
                  <a:lnTo>
                    <a:pt x="530" y="144"/>
                  </a:lnTo>
                  <a:lnTo>
                    <a:pt x="348" y="1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1" name="Freeform 120"/>
            <p:cNvSpPr/>
            <p:nvPr/>
          </p:nvSpPr>
          <p:spPr bwMode="auto">
            <a:xfrm>
              <a:off x="4438650" y="2725738"/>
              <a:ext cx="285750" cy="419100"/>
            </a:xfrm>
            <a:custGeom>
              <a:avLst/>
              <a:gdLst>
                <a:gd name="T0" fmla="*/ 2 w 180"/>
                <a:gd name="T1" fmla="*/ 132 h 264"/>
                <a:gd name="T2" fmla="*/ 0 w 180"/>
                <a:gd name="T3" fmla="*/ 132 h 264"/>
                <a:gd name="T4" fmla="*/ 180 w 180"/>
                <a:gd name="T5" fmla="*/ 264 h 264"/>
                <a:gd name="T6" fmla="*/ 180 w 180"/>
                <a:gd name="T7" fmla="*/ 0 h 264"/>
                <a:gd name="T8" fmla="*/ 104 w 180"/>
                <a:gd name="T9" fmla="*/ 56 h 264"/>
                <a:gd name="T10" fmla="*/ 2 w 180"/>
                <a:gd name="T11" fmla="*/ 13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64">
                  <a:moveTo>
                    <a:pt x="2" y="132"/>
                  </a:moveTo>
                  <a:lnTo>
                    <a:pt x="0" y="132"/>
                  </a:lnTo>
                  <a:lnTo>
                    <a:pt x="180" y="264"/>
                  </a:lnTo>
                  <a:lnTo>
                    <a:pt x="180" y="0"/>
                  </a:lnTo>
                  <a:lnTo>
                    <a:pt x="104" y="56"/>
                  </a:lnTo>
                  <a:lnTo>
                    <a:pt x="2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2" name="Freeform 121"/>
            <p:cNvSpPr/>
            <p:nvPr/>
          </p:nvSpPr>
          <p:spPr bwMode="auto">
            <a:xfrm>
              <a:off x="4603750" y="2576513"/>
              <a:ext cx="120650" cy="174625"/>
            </a:xfrm>
            <a:custGeom>
              <a:avLst/>
              <a:gdLst>
                <a:gd name="T0" fmla="*/ 76 w 76"/>
                <a:gd name="T1" fmla="*/ 54 h 110"/>
                <a:gd name="T2" fmla="*/ 76 w 76"/>
                <a:gd name="T3" fmla="*/ 54 h 110"/>
                <a:gd name="T4" fmla="*/ 76 w 76"/>
                <a:gd name="T5" fmla="*/ 54 h 110"/>
                <a:gd name="T6" fmla="*/ 0 w 76"/>
                <a:gd name="T7" fmla="*/ 0 h 110"/>
                <a:gd name="T8" fmla="*/ 0 w 76"/>
                <a:gd name="T9" fmla="*/ 110 h 110"/>
                <a:gd name="T10" fmla="*/ 76 w 76"/>
                <a:gd name="T11" fmla="*/ 56 h 110"/>
                <a:gd name="T12" fmla="*/ 76 w 76"/>
                <a:gd name="T13" fmla="*/ 56 h 110"/>
                <a:gd name="T14" fmla="*/ 76 w 76"/>
                <a:gd name="T15" fmla="*/ 56 h 110"/>
                <a:gd name="T16" fmla="*/ 76 w 76"/>
                <a:gd name="T17" fmla="*/ 56 h 110"/>
                <a:gd name="T18" fmla="*/ 76 w 76"/>
                <a:gd name="T19" fmla="*/ 5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10">
                  <a:moveTo>
                    <a:pt x="76" y="54"/>
                  </a:moveTo>
                  <a:lnTo>
                    <a:pt x="76" y="54"/>
                  </a:lnTo>
                  <a:lnTo>
                    <a:pt x="76" y="54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3" name="Freeform 122"/>
            <p:cNvSpPr/>
            <p:nvPr/>
          </p:nvSpPr>
          <p:spPr bwMode="auto">
            <a:xfrm>
              <a:off x="3810000" y="2725738"/>
              <a:ext cx="282575" cy="419100"/>
            </a:xfrm>
            <a:custGeom>
              <a:avLst/>
              <a:gdLst>
                <a:gd name="T0" fmla="*/ 178 w 178"/>
                <a:gd name="T1" fmla="*/ 132 h 264"/>
                <a:gd name="T2" fmla="*/ 76 w 178"/>
                <a:gd name="T3" fmla="*/ 56 h 264"/>
                <a:gd name="T4" fmla="*/ 0 w 178"/>
                <a:gd name="T5" fmla="*/ 0 h 264"/>
                <a:gd name="T6" fmla="*/ 0 w 178"/>
                <a:gd name="T7" fmla="*/ 0 h 264"/>
                <a:gd name="T8" fmla="*/ 0 w 178"/>
                <a:gd name="T9" fmla="*/ 264 h 264"/>
                <a:gd name="T10" fmla="*/ 178 w 178"/>
                <a:gd name="T11" fmla="*/ 132 h 264"/>
                <a:gd name="T12" fmla="*/ 178 w 178"/>
                <a:gd name="T13" fmla="*/ 13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264">
                  <a:moveTo>
                    <a:pt x="178" y="132"/>
                  </a:moveTo>
                  <a:lnTo>
                    <a:pt x="76" y="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4"/>
                  </a:lnTo>
                  <a:lnTo>
                    <a:pt x="178" y="132"/>
                  </a:lnTo>
                  <a:lnTo>
                    <a:pt x="178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4" name="Freeform 123"/>
            <p:cNvSpPr/>
            <p:nvPr/>
          </p:nvSpPr>
          <p:spPr bwMode="auto">
            <a:xfrm>
              <a:off x="3810000" y="2576513"/>
              <a:ext cx="120650" cy="174625"/>
            </a:xfrm>
            <a:custGeom>
              <a:avLst/>
              <a:gdLst>
                <a:gd name="T0" fmla="*/ 76 w 76"/>
                <a:gd name="T1" fmla="*/ 0 h 110"/>
                <a:gd name="T2" fmla="*/ 0 w 76"/>
                <a:gd name="T3" fmla="*/ 54 h 110"/>
                <a:gd name="T4" fmla="*/ 76 w 76"/>
                <a:gd name="T5" fmla="*/ 110 h 110"/>
                <a:gd name="T6" fmla="*/ 76 w 76"/>
                <a:gd name="T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10">
                  <a:moveTo>
                    <a:pt x="76" y="0"/>
                  </a:moveTo>
                  <a:lnTo>
                    <a:pt x="0" y="54"/>
                  </a:lnTo>
                  <a:lnTo>
                    <a:pt x="76" y="11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5" name="Freeform 124"/>
            <p:cNvSpPr/>
            <p:nvPr/>
          </p:nvSpPr>
          <p:spPr bwMode="auto">
            <a:xfrm>
              <a:off x="3981450" y="2265363"/>
              <a:ext cx="571500" cy="638175"/>
            </a:xfrm>
            <a:custGeom>
              <a:avLst/>
              <a:gdLst>
                <a:gd name="T0" fmla="*/ 104 w 360"/>
                <a:gd name="T1" fmla="*/ 72 h 402"/>
                <a:gd name="T2" fmla="*/ 104 w 360"/>
                <a:gd name="T3" fmla="*/ 104 h 402"/>
                <a:gd name="T4" fmla="*/ 72 w 360"/>
                <a:gd name="T5" fmla="*/ 104 h 402"/>
                <a:gd name="T6" fmla="*/ 0 w 360"/>
                <a:gd name="T7" fmla="*/ 104 h 402"/>
                <a:gd name="T8" fmla="*/ 0 w 360"/>
                <a:gd name="T9" fmla="*/ 330 h 402"/>
                <a:gd name="T10" fmla="*/ 98 w 360"/>
                <a:gd name="T11" fmla="*/ 402 h 402"/>
                <a:gd name="T12" fmla="*/ 262 w 360"/>
                <a:gd name="T13" fmla="*/ 402 h 402"/>
                <a:gd name="T14" fmla="*/ 360 w 360"/>
                <a:gd name="T15" fmla="*/ 330 h 402"/>
                <a:gd name="T16" fmla="*/ 360 w 360"/>
                <a:gd name="T17" fmla="*/ 0 h 402"/>
                <a:gd name="T18" fmla="*/ 104 w 360"/>
                <a:gd name="T19" fmla="*/ 0 h 402"/>
                <a:gd name="T20" fmla="*/ 104 w 360"/>
                <a:gd name="T21" fmla="*/ 0 h 402"/>
                <a:gd name="T22" fmla="*/ 104 w 360"/>
                <a:gd name="T23" fmla="*/ 7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0" h="402">
                  <a:moveTo>
                    <a:pt x="104" y="72"/>
                  </a:moveTo>
                  <a:lnTo>
                    <a:pt x="104" y="104"/>
                  </a:lnTo>
                  <a:lnTo>
                    <a:pt x="72" y="104"/>
                  </a:lnTo>
                  <a:lnTo>
                    <a:pt x="0" y="104"/>
                  </a:lnTo>
                  <a:lnTo>
                    <a:pt x="0" y="330"/>
                  </a:lnTo>
                  <a:lnTo>
                    <a:pt x="98" y="402"/>
                  </a:lnTo>
                  <a:lnTo>
                    <a:pt x="262" y="402"/>
                  </a:lnTo>
                  <a:lnTo>
                    <a:pt x="360" y="330"/>
                  </a:lnTo>
                  <a:lnTo>
                    <a:pt x="36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6" name="Freeform 125"/>
            <p:cNvSpPr/>
            <p:nvPr/>
          </p:nvSpPr>
          <p:spPr bwMode="auto">
            <a:xfrm>
              <a:off x="3981450" y="2265363"/>
              <a:ext cx="114300" cy="114300"/>
            </a:xfrm>
            <a:custGeom>
              <a:avLst/>
              <a:gdLst>
                <a:gd name="T0" fmla="*/ 0 w 72"/>
                <a:gd name="T1" fmla="*/ 72 h 72"/>
                <a:gd name="T2" fmla="*/ 72 w 72"/>
                <a:gd name="T3" fmla="*/ 72 h 72"/>
                <a:gd name="T4" fmla="*/ 72 w 72"/>
                <a:gd name="T5" fmla="*/ 0 h 72"/>
                <a:gd name="T6" fmla="*/ 0 w 72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72">
                  <a:moveTo>
                    <a:pt x="0" y="72"/>
                  </a:moveTo>
                  <a:lnTo>
                    <a:pt x="72" y="72"/>
                  </a:lnTo>
                  <a:lnTo>
                    <a:pt x="72" y="0"/>
                  </a:lnTo>
                  <a:lnTo>
                    <a:pt x="0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</p:grpSp>
      <p:grpSp>
        <p:nvGrpSpPr>
          <p:cNvPr id="27" name="Group 173"/>
          <p:cNvGrpSpPr/>
          <p:nvPr/>
        </p:nvGrpSpPr>
        <p:grpSpPr>
          <a:xfrm>
            <a:off x="7337887" y="1723531"/>
            <a:ext cx="635071" cy="630445"/>
            <a:chOff x="6400800" y="1195388"/>
            <a:chExt cx="654050" cy="649287"/>
          </a:xfrm>
          <a:solidFill>
            <a:schemeClr val="bg1"/>
          </a:solidFill>
        </p:grpSpPr>
        <p:sp>
          <p:nvSpPr>
            <p:cNvPr id="28" name="Freeform 289"/>
            <p:cNvSpPr>
              <a:spLocks noEditPoints="1"/>
            </p:cNvSpPr>
            <p:nvPr/>
          </p:nvSpPr>
          <p:spPr bwMode="auto">
            <a:xfrm>
              <a:off x="6400800" y="1195388"/>
              <a:ext cx="654050" cy="649287"/>
            </a:xfrm>
            <a:custGeom>
              <a:avLst/>
              <a:gdLst>
                <a:gd name="T0" fmla="*/ 361 w 412"/>
                <a:gd name="T1" fmla="*/ 47 h 409"/>
                <a:gd name="T2" fmla="*/ 359 w 412"/>
                <a:gd name="T3" fmla="*/ 39 h 409"/>
                <a:gd name="T4" fmla="*/ 355 w 412"/>
                <a:gd name="T5" fmla="*/ 23 h 409"/>
                <a:gd name="T6" fmla="*/ 343 w 412"/>
                <a:gd name="T7" fmla="*/ 10 h 409"/>
                <a:gd name="T8" fmla="*/ 328 w 412"/>
                <a:gd name="T9" fmla="*/ 1 h 409"/>
                <a:gd name="T10" fmla="*/ 66 w 412"/>
                <a:gd name="T11" fmla="*/ 0 h 409"/>
                <a:gd name="T12" fmla="*/ 60 w 412"/>
                <a:gd name="T13" fmla="*/ 0 h 409"/>
                <a:gd name="T14" fmla="*/ 40 w 412"/>
                <a:gd name="T15" fmla="*/ 4 h 409"/>
                <a:gd name="T16" fmla="*/ 29 w 412"/>
                <a:gd name="T17" fmla="*/ 13 h 409"/>
                <a:gd name="T18" fmla="*/ 21 w 412"/>
                <a:gd name="T19" fmla="*/ 20 h 409"/>
                <a:gd name="T20" fmla="*/ 11 w 412"/>
                <a:gd name="T21" fmla="*/ 37 h 409"/>
                <a:gd name="T22" fmla="*/ 4 w 412"/>
                <a:gd name="T23" fmla="*/ 59 h 409"/>
                <a:gd name="T24" fmla="*/ 1 w 412"/>
                <a:gd name="T25" fmla="*/ 86 h 409"/>
                <a:gd name="T26" fmla="*/ 0 w 412"/>
                <a:gd name="T27" fmla="*/ 113 h 409"/>
                <a:gd name="T28" fmla="*/ 52 w 412"/>
                <a:gd name="T29" fmla="*/ 366 h 409"/>
                <a:gd name="T30" fmla="*/ 52 w 412"/>
                <a:gd name="T31" fmla="*/ 378 h 409"/>
                <a:gd name="T32" fmla="*/ 59 w 412"/>
                <a:gd name="T33" fmla="*/ 395 h 409"/>
                <a:gd name="T34" fmla="*/ 63 w 412"/>
                <a:gd name="T35" fmla="*/ 400 h 409"/>
                <a:gd name="T36" fmla="*/ 73 w 412"/>
                <a:gd name="T37" fmla="*/ 408 h 409"/>
                <a:gd name="T38" fmla="*/ 82 w 412"/>
                <a:gd name="T39" fmla="*/ 409 h 409"/>
                <a:gd name="T40" fmla="*/ 348 w 412"/>
                <a:gd name="T41" fmla="*/ 409 h 409"/>
                <a:gd name="T42" fmla="*/ 365 w 412"/>
                <a:gd name="T43" fmla="*/ 408 h 409"/>
                <a:gd name="T44" fmla="*/ 379 w 412"/>
                <a:gd name="T45" fmla="*/ 400 h 409"/>
                <a:gd name="T46" fmla="*/ 391 w 412"/>
                <a:gd name="T47" fmla="*/ 392 h 409"/>
                <a:gd name="T48" fmla="*/ 405 w 412"/>
                <a:gd name="T49" fmla="*/ 368 h 409"/>
                <a:gd name="T50" fmla="*/ 411 w 412"/>
                <a:gd name="T51" fmla="*/ 342 h 409"/>
                <a:gd name="T52" fmla="*/ 412 w 412"/>
                <a:gd name="T53" fmla="*/ 317 h 409"/>
                <a:gd name="T54" fmla="*/ 26 w 412"/>
                <a:gd name="T55" fmla="*/ 87 h 409"/>
                <a:gd name="T56" fmla="*/ 29 w 412"/>
                <a:gd name="T57" fmla="*/ 67 h 409"/>
                <a:gd name="T58" fmla="*/ 39 w 412"/>
                <a:gd name="T59" fmla="*/ 41 h 409"/>
                <a:gd name="T60" fmla="*/ 44 w 412"/>
                <a:gd name="T61" fmla="*/ 33 h 409"/>
                <a:gd name="T62" fmla="*/ 49 w 412"/>
                <a:gd name="T63" fmla="*/ 41 h 409"/>
                <a:gd name="T64" fmla="*/ 52 w 412"/>
                <a:gd name="T65" fmla="*/ 60 h 409"/>
                <a:gd name="T66" fmla="*/ 26 w 412"/>
                <a:gd name="T67" fmla="*/ 87 h 409"/>
                <a:gd name="T68" fmla="*/ 103 w 412"/>
                <a:gd name="T69" fmla="*/ 330 h 409"/>
                <a:gd name="T70" fmla="*/ 102 w 412"/>
                <a:gd name="T71" fmla="*/ 356 h 409"/>
                <a:gd name="T72" fmla="*/ 96 w 412"/>
                <a:gd name="T73" fmla="*/ 372 h 409"/>
                <a:gd name="T74" fmla="*/ 90 w 412"/>
                <a:gd name="T75" fmla="*/ 380 h 409"/>
                <a:gd name="T76" fmla="*/ 83 w 412"/>
                <a:gd name="T77" fmla="*/ 385 h 409"/>
                <a:gd name="T78" fmla="*/ 82 w 412"/>
                <a:gd name="T79" fmla="*/ 383 h 409"/>
                <a:gd name="T80" fmla="*/ 77 w 412"/>
                <a:gd name="T81" fmla="*/ 375 h 409"/>
                <a:gd name="T82" fmla="*/ 77 w 412"/>
                <a:gd name="T83" fmla="*/ 60 h 409"/>
                <a:gd name="T84" fmla="*/ 76 w 412"/>
                <a:gd name="T85" fmla="*/ 49 h 409"/>
                <a:gd name="T86" fmla="*/ 72 w 412"/>
                <a:gd name="T87" fmla="*/ 31 h 409"/>
                <a:gd name="T88" fmla="*/ 316 w 412"/>
                <a:gd name="T89" fmla="*/ 26 h 409"/>
                <a:gd name="T90" fmla="*/ 322 w 412"/>
                <a:gd name="T91" fmla="*/ 26 h 409"/>
                <a:gd name="T92" fmla="*/ 329 w 412"/>
                <a:gd name="T93" fmla="*/ 30 h 409"/>
                <a:gd name="T94" fmla="*/ 333 w 412"/>
                <a:gd name="T95" fmla="*/ 41 h 409"/>
                <a:gd name="T96" fmla="*/ 335 w 412"/>
                <a:gd name="T97" fmla="*/ 317 h 409"/>
                <a:gd name="T98" fmla="*/ 103 w 412"/>
                <a:gd name="T99" fmla="*/ 330 h 409"/>
                <a:gd name="T100" fmla="*/ 119 w 412"/>
                <a:gd name="T101" fmla="*/ 385 h 409"/>
                <a:gd name="T102" fmla="*/ 122 w 412"/>
                <a:gd name="T103" fmla="*/ 376 h 409"/>
                <a:gd name="T104" fmla="*/ 127 w 412"/>
                <a:gd name="T105" fmla="*/ 356 h 409"/>
                <a:gd name="T106" fmla="*/ 385 w 412"/>
                <a:gd name="T107" fmla="*/ 343 h 409"/>
                <a:gd name="T108" fmla="*/ 382 w 412"/>
                <a:gd name="T109" fmla="*/ 356 h 409"/>
                <a:gd name="T110" fmla="*/ 376 w 412"/>
                <a:gd name="T111" fmla="*/ 369 h 409"/>
                <a:gd name="T112" fmla="*/ 365 w 412"/>
                <a:gd name="T113" fmla="*/ 380 h 409"/>
                <a:gd name="T114" fmla="*/ 348 w 412"/>
                <a:gd name="T115" fmla="*/ 385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12" h="409">
                  <a:moveTo>
                    <a:pt x="361" y="317"/>
                  </a:moveTo>
                  <a:lnTo>
                    <a:pt x="361" y="47"/>
                  </a:lnTo>
                  <a:lnTo>
                    <a:pt x="361" y="47"/>
                  </a:lnTo>
                  <a:lnTo>
                    <a:pt x="359" y="39"/>
                  </a:lnTo>
                  <a:lnTo>
                    <a:pt x="358" y="31"/>
                  </a:lnTo>
                  <a:lnTo>
                    <a:pt x="355" y="23"/>
                  </a:lnTo>
                  <a:lnTo>
                    <a:pt x="350" y="16"/>
                  </a:lnTo>
                  <a:lnTo>
                    <a:pt x="343" y="10"/>
                  </a:lnTo>
                  <a:lnTo>
                    <a:pt x="336" y="4"/>
                  </a:lnTo>
                  <a:lnTo>
                    <a:pt x="328" y="1"/>
                  </a:lnTo>
                  <a:lnTo>
                    <a:pt x="316" y="0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60" y="0"/>
                  </a:lnTo>
                  <a:lnTo>
                    <a:pt x="52" y="1"/>
                  </a:lnTo>
                  <a:lnTo>
                    <a:pt x="40" y="4"/>
                  </a:lnTo>
                  <a:lnTo>
                    <a:pt x="34" y="9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1" y="20"/>
                  </a:lnTo>
                  <a:lnTo>
                    <a:pt x="16" y="27"/>
                  </a:lnTo>
                  <a:lnTo>
                    <a:pt x="11" y="37"/>
                  </a:lnTo>
                  <a:lnTo>
                    <a:pt x="7" y="47"/>
                  </a:lnTo>
                  <a:lnTo>
                    <a:pt x="4" y="59"/>
                  </a:lnTo>
                  <a:lnTo>
                    <a:pt x="1" y="72"/>
                  </a:lnTo>
                  <a:lnTo>
                    <a:pt x="1" y="86"/>
                  </a:lnTo>
                  <a:lnTo>
                    <a:pt x="0" y="100"/>
                  </a:lnTo>
                  <a:lnTo>
                    <a:pt x="0" y="113"/>
                  </a:lnTo>
                  <a:lnTo>
                    <a:pt x="52" y="113"/>
                  </a:lnTo>
                  <a:lnTo>
                    <a:pt x="52" y="366"/>
                  </a:lnTo>
                  <a:lnTo>
                    <a:pt x="52" y="366"/>
                  </a:lnTo>
                  <a:lnTo>
                    <a:pt x="52" y="378"/>
                  </a:lnTo>
                  <a:lnTo>
                    <a:pt x="54" y="386"/>
                  </a:lnTo>
                  <a:lnTo>
                    <a:pt x="59" y="395"/>
                  </a:lnTo>
                  <a:lnTo>
                    <a:pt x="63" y="400"/>
                  </a:lnTo>
                  <a:lnTo>
                    <a:pt x="63" y="400"/>
                  </a:lnTo>
                  <a:lnTo>
                    <a:pt x="69" y="405"/>
                  </a:lnTo>
                  <a:lnTo>
                    <a:pt x="73" y="408"/>
                  </a:lnTo>
                  <a:lnTo>
                    <a:pt x="82" y="409"/>
                  </a:lnTo>
                  <a:lnTo>
                    <a:pt x="82" y="409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58" y="409"/>
                  </a:lnTo>
                  <a:lnTo>
                    <a:pt x="365" y="408"/>
                  </a:lnTo>
                  <a:lnTo>
                    <a:pt x="373" y="405"/>
                  </a:lnTo>
                  <a:lnTo>
                    <a:pt x="379" y="400"/>
                  </a:lnTo>
                  <a:lnTo>
                    <a:pt x="385" y="396"/>
                  </a:lnTo>
                  <a:lnTo>
                    <a:pt x="391" y="392"/>
                  </a:lnTo>
                  <a:lnTo>
                    <a:pt x="399" y="380"/>
                  </a:lnTo>
                  <a:lnTo>
                    <a:pt x="405" y="368"/>
                  </a:lnTo>
                  <a:lnTo>
                    <a:pt x="409" y="355"/>
                  </a:lnTo>
                  <a:lnTo>
                    <a:pt x="411" y="342"/>
                  </a:lnTo>
                  <a:lnTo>
                    <a:pt x="412" y="330"/>
                  </a:lnTo>
                  <a:lnTo>
                    <a:pt x="412" y="317"/>
                  </a:lnTo>
                  <a:lnTo>
                    <a:pt x="361" y="317"/>
                  </a:lnTo>
                  <a:close/>
                  <a:moveTo>
                    <a:pt x="26" y="87"/>
                  </a:moveTo>
                  <a:lnTo>
                    <a:pt x="26" y="87"/>
                  </a:lnTo>
                  <a:lnTo>
                    <a:pt x="29" y="67"/>
                  </a:lnTo>
                  <a:lnTo>
                    <a:pt x="33" y="51"/>
                  </a:lnTo>
                  <a:lnTo>
                    <a:pt x="39" y="41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7" y="37"/>
                  </a:lnTo>
                  <a:lnTo>
                    <a:pt x="49" y="41"/>
                  </a:lnTo>
                  <a:lnTo>
                    <a:pt x="50" y="49"/>
                  </a:lnTo>
                  <a:lnTo>
                    <a:pt x="52" y="60"/>
                  </a:lnTo>
                  <a:lnTo>
                    <a:pt x="52" y="87"/>
                  </a:lnTo>
                  <a:lnTo>
                    <a:pt x="26" y="87"/>
                  </a:lnTo>
                  <a:close/>
                  <a:moveTo>
                    <a:pt x="103" y="330"/>
                  </a:moveTo>
                  <a:lnTo>
                    <a:pt x="103" y="330"/>
                  </a:lnTo>
                  <a:lnTo>
                    <a:pt x="103" y="345"/>
                  </a:lnTo>
                  <a:lnTo>
                    <a:pt x="102" y="356"/>
                  </a:lnTo>
                  <a:lnTo>
                    <a:pt x="99" y="365"/>
                  </a:lnTo>
                  <a:lnTo>
                    <a:pt x="96" y="372"/>
                  </a:lnTo>
                  <a:lnTo>
                    <a:pt x="93" y="378"/>
                  </a:lnTo>
                  <a:lnTo>
                    <a:pt x="90" y="380"/>
                  </a:lnTo>
                  <a:lnTo>
                    <a:pt x="87" y="383"/>
                  </a:lnTo>
                  <a:lnTo>
                    <a:pt x="83" y="385"/>
                  </a:lnTo>
                  <a:lnTo>
                    <a:pt x="83" y="385"/>
                  </a:lnTo>
                  <a:lnTo>
                    <a:pt x="82" y="383"/>
                  </a:lnTo>
                  <a:lnTo>
                    <a:pt x="79" y="379"/>
                  </a:lnTo>
                  <a:lnTo>
                    <a:pt x="77" y="375"/>
                  </a:lnTo>
                  <a:lnTo>
                    <a:pt x="77" y="366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6" y="49"/>
                  </a:lnTo>
                  <a:lnTo>
                    <a:pt x="74" y="40"/>
                  </a:lnTo>
                  <a:lnTo>
                    <a:pt x="72" y="31"/>
                  </a:lnTo>
                  <a:lnTo>
                    <a:pt x="69" y="24"/>
                  </a:lnTo>
                  <a:lnTo>
                    <a:pt x="316" y="26"/>
                  </a:lnTo>
                  <a:lnTo>
                    <a:pt x="316" y="26"/>
                  </a:lnTo>
                  <a:lnTo>
                    <a:pt x="322" y="26"/>
                  </a:lnTo>
                  <a:lnTo>
                    <a:pt x="326" y="27"/>
                  </a:lnTo>
                  <a:lnTo>
                    <a:pt x="329" y="30"/>
                  </a:lnTo>
                  <a:lnTo>
                    <a:pt x="332" y="34"/>
                  </a:lnTo>
                  <a:lnTo>
                    <a:pt x="333" y="41"/>
                  </a:lnTo>
                  <a:lnTo>
                    <a:pt x="335" y="47"/>
                  </a:lnTo>
                  <a:lnTo>
                    <a:pt x="335" y="317"/>
                  </a:lnTo>
                  <a:lnTo>
                    <a:pt x="103" y="319"/>
                  </a:lnTo>
                  <a:lnTo>
                    <a:pt x="103" y="330"/>
                  </a:lnTo>
                  <a:close/>
                  <a:moveTo>
                    <a:pt x="348" y="385"/>
                  </a:moveTo>
                  <a:lnTo>
                    <a:pt x="119" y="385"/>
                  </a:lnTo>
                  <a:lnTo>
                    <a:pt x="119" y="385"/>
                  </a:lnTo>
                  <a:lnTo>
                    <a:pt x="122" y="376"/>
                  </a:lnTo>
                  <a:lnTo>
                    <a:pt x="124" y="368"/>
                  </a:lnTo>
                  <a:lnTo>
                    <a:pt x="127" y="356"/>
                  </a:lnTo>
                  <a:lnTo>
                    <a:pt x="129" y="343"/>
                  </a:lnTo>
                  <a:lnTo>
                    <a:pt x="385" y="343"/>
                  </a:lnTo>
                  <a:lnTo>
                    <a:pt x="385" y="343"/>
                  </a:lnTo>
                  <a:lnTo>
                    <a:pt x="382" y="356"/>
                  </a:lnTo>
                  <a:lnTo>
                    <a:pt x="379" y="363"/>
                  </a:lnTo>
                  <a:lnTo>
                    <a:pt x="376" y="369"/>
                  </a:lnTo>
                  <a:lnTo>
                    <a:pt x="371" y="375"/>
                  </a:lnTo>
                  <a:lnTo>
                    <a:pt x="365" y="380"/>
                  </a:lnTo>
                  <a:lnTo>
                    <a:pt x="358" y="383"/>
                  </a:lnTo>
                  <a:lnTo>
                    <a:pt x="348" y="385"/>
                  </a:lnTo>
                  <a:lnTo>
                    <a:pt x="34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9" name="Rectangle 290"/>
            <p:cNvSpPr>
              <a:spLocks noChangeArrowheads="1"/>
            </p:cNvSpPr>
            <p:nvPr/>
          </p:nvSpPr>
          <p:spPr bwMode="auto">
            <a:xfrm>
              <a:off x="6597650" y="1320800"/>
              <a:ext cx="268288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30" name="Rectangle 291"/>
            <p:cNvSpPr>
              <a:spLocks noChangeArrowheads="1"/>
            </p:cNvSpPr>
            <p:nvPr/>
          </p:nvSpPr>
          <p:spPr bwMode="auto">
            <a:xfrm>
              <a:off x="6597650" y="1408113"/>
              <a:ext cx="268288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31" name="Rectangle 292"/>
            <p:cNvSpPr>
              <a:spLocks noChangeArrowheads="1"/>
            </p:cNvSpPr>
            <p:nvPr/>
          </p:nvSpPr>
          <p:spPr bwMode="auto">
            <a:xfrm>
              <a:off x="6597650" y="1500188"/>
              <a:ext cx="268288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32" name="Rectangle 293"/>
            <p:cNvSpPr>
              <a:spLocks noChangeArrowheads="1"/>
            </p:cNvSpPr>
            <p:nvPr/>
          </p:nvSpPr>
          <p:spPr bwMode="auto">
            <a:xfrm>
              <a:off x="6597650" y="1587500"/>
              <a:ext cx="268288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</p:grpSp>
      <p:grpSp>
        <p:nvGrpSpPr>
          <p:cNvPr id="33" name="Group 162"/>
          <p:cNvGrpSpPr/>
          <p:nvPr/>
        </p:nvGrpSpPr>
        <p:grpSpPr>
          <a:xfrm>
            <a:off x="1121530" y="1696778"/>
            <a:ext cx="592166" cy="633336"/>
            <a:chOff x="4267200" y="1196975"/>
            <a:chExt cx="593725" cy="635001"/>
          </a:xfrm>
          <a:solidFill>
            <a:schemeClr val="bg1"/>
          </a:solidFill>
        </p:grpSpPr>
        <p:sp>
          <p:nvSpPr>
            <p:cNvPr id="34" name="Freeform 272"/>
            <p:cNvSpPr/>
            <p:nvPr/>
          </p:nvSpPr>
          <p:spPr bwMode="auto">
            <a:xfrm>
              <a:off x="4267200" y="1566863"/>
              <a:ext cx="593725" cy="265113"/>
            </a:xfrm>
            <a:custGeom>
              <a:avLst/>
              <a:gdLst>
                <a:gd name="T0" fmla="*/ 364 w 374"/>
                <a:gd name="T1" fmla="*/ 47 h 167"/>
                <a:gd name="T2" fmla="*/ 350 w 374"/>
                <a:gd name="T3" fmla="*/ 33 h 167"/>
                <a:gd name="T4" fmla="*/ 332 w 374"/>
                <a:gd name="T5" fmla="*/ 22 h 167"/>
                <a:gd name="T6" fmla="*/ 295 w 374"/>
                <a:gd name="T7" fmla="*/ 8 h 167"/>
                <a:gd name="T8" fmla="*/ 265 w 374"/>
                <a:gd name="T9" fmla="*/ 1 h 167"/>
                <a:gd name="T10" fmla="*/ 253 w 374"/>
                <a:gd name="T11" fmla="*/ 26 h 167"/>
                <a:gd name="T12" fmla="*/ 269 w 374"/>
                <a:gd name="T13" fmla="*/ 30 h 167"/>
                <a:gd name="T14" fmla="*/ 284 w 374"/>
                <a:gd name="T15" fmla="*/ 37 h 167"/>
                <a:gd name="T16" fmla="*/ 305 w 374"/>
                <a:gd name="T17" fmla="*/ 49 h 167"/>
                <a:gd name="T18" fmla="*/ 310 w 374"/>
                <a:gd name="T19" fmla="*/ 56 h 167"/>
                <a:gd name="T20" fmla="*/ 316 w 374"/>
                <a:gd name="T21" fmla="*/ 66 h 167"/>
                <a:gd name="T22" fmla="*/ 316 w 374"/>
                <a:gd name="T23" fmla="*/ 70 h 167"/>
                <a:gd name="T24" fmla="*/ 303 w 374"/>
                <a:gd name="T25" fmla="*/ 83 h 167"/>
                <a:gd name="T26" fmla="*/ 295 w 374"/>
                <a:gd name="T27" fmla="*/ 88 h 167"/>
                <a:gd name="T28" fmla="*/ 266 w 374"/>
                <a:gd name="T29" fmla="*/ 101 h 167"/>
                <a:gd name="T30" fmla="*/ 224 w 374"/>
                <a:gd name="T31" fmla="*/ 107 h 167"/>
                <a:gd name="T32" fmla="*/ 202 w 374"/>
                <a:gd name="T33" fmla="*/ 109 h 167"/>
                <a:gd name="T34" fmla="*/ 158 w 374"/>
                <a:gd name="T35" fmla="*/ 109 h 167"/>
                <a:gd name="T36" fmla="*/ 136 w 374"/>
                <a:gd name="T37" fmla="*/ 105 h 167"/>
                <a:gd name="T38" fmla="*/ 94 w 374"/>
                <a:gd name="T39" fmla="*/ 94 h 167"/>
                <a:gd name="T40" fmla="*/ 84 w 374"/>
                <a:gd name="T41" fmla="*/ 91 h 167"/>
                <a:gd name="T42" fmla="*/ 68 w 374"/>
                <a:gd name="T43" fmla="*/ 80 h 167"/>
                <a:gd name="T44" fmla="*/ 62 w 374"/>
                <a:gd name="T45" fmla="*/ 73 h 167"/>
                <a:gd name="T46" fmla="*/ 58 w 374"/>
                <a:gd name="T47" fmla="*/ 66 h 167"/>
                <a:gd name="T48" fmla="*/ 58 w 374"/>
                <a:gd name="T49" fmla="*/ 65 h 167"/>
                <a:gd name="T50" fmla="*/ 60 w 374"/>
                <a:gd name="T51" fmla="*/ 59 h 167"/>
                <a:gd name="T52" fmla="*/ 72 w 374"/>
                <a:gd name="T53" fmla="*/ 47 h 167"/>
                <a:gd name="T54" fmla="*/ 83 w 374"/>
                <a:gd name="T55" fmla="*/ 38 h 167"/>
                <a:gd name="T56" fmla="*/ 108 w 374"/>
                <a:gd name="T57" fmla="*/ 29 h 167"/>
                <a:gd name="T58" fmla="*/ 121 w 374"/>
                <a:gd name="T59" fmla="*/ 26 h 167"/>
                <a:gd name="T60" fmla="*/ 109 w 374"/>
                <a:gd name="T61" fmla="*/ 0 h 167"/>
                <a:gd name="T62" fmla="*/ 68 w 374"/>
                <a:gd name="T63" fmla="*/ 11 h 167"/>
                <a:gd name="T64" fmla="*/ 29 w 374"/>
                <a:gd name="T65" fmla="*/ 27 h 167"/>
                <a:gd name="T66" fmla="*/ 22 w 374"/>
                <a:gd name="T67" fmla="*/ 33 h 167"/>
                <a:gd name="T68" fmla="*/ 8 w 374"/>
                <a:gd name="T69" fmla="*/ 47 h 167"/>
                <a:gd name="T70" fmla="*/ 3 w 374"/>
                <a:gd name="T71" fmla="*/ 55 h 167"/>
                <a:gd name="T72" fmla="*/ 0 w 374"/>
                <a:gd name="T73" fmla="*/ 71 h 167"/>
                <a:gd name="T74" fmla="*/ 1 w 374"/>
                <a:gd name="T75" fmla="*/ 83 h 167"/>
                <a:gd name="T76" fmla="*/ 4 w 374"/>
                <a:gd name="T77" fmla="*/ 94 h 167"/>
                <a:gd name="T78" fmla="*/ 12 w 374"/>
                <a:gd name="T79" fmla="*/ 109 h 167"/>
                <a:gd name="T80" fmla="*/ 25 w 374"/>
                <a:gd name="T81" fmla="*/ 123 h 167"/>
                <a:gd name="T82" fmla="*/ 55 w 374"/>
                <a:gd name="T83" fmla="*/ 143 h 167"/>
                <a:gd name="T84" fmla="*/ 73 w 374"/>
                <a:gd name="T85" fmla="*/ 150 h 167"/>
                <a:gd name="T86" fmla="*/ 111 w 374"/>
                <a:gd name="T87" fmla="*/ 160 h 167"/>
                <a:gd name="T88" fmla="*/ 150 w 374"/>
                <a:gd name="T89" fmla="*/ 166 h 167"/>
                <a:gd name="T90" fmla="*/ 206 w 374"/>
                <a:gd name="T91" fmla="*/ 167 h 167"/>
                <a:gd name="T92" fmla="*/ 241 w 374"/>
                <a:gd name="T93" fmla="*/ 164 h 167"/>
                <a:gd name="T94" fmla="*/ 276 w 374"/>
                <a:gd name="T95" fmla="*/ 159 h 167"/>
                <a:gd name="T96" fmla="*/ 310 w 374"/>
                <a:gd name="T97" fmla="*/ 148 h 167"/>
                <a:gd name="T98" fmla="*/ 341 w 374"/>
                <a:gd name="T99" fmla="*/ 132 h 167"/>
                <a:gd name="T100" fmla="*/ 352 w 374"/>
                <a:gd name="T101" fmla="*/ 124 h 167"/>
                <a:gd name="T102" fmla="*/ 367 w 374"/>
                <a:gd name="T103" fmla="*/ 102 h 167"/>
                <a:gd name="T104" fmla="*/ 371 w 374"/>
                <a:gd name="T105" fmla="*/ 89 h 167"/>
                <a:gd name="T106" fmla="*/ 374 w 374"/>
                <a:gd name="T107" fmla="*/ 74 h 167"/>
                <a:gd name="T108" fmla="*/ 374 w 374"/>
                <a:gd name="T109" fmla="*/ 67 h 167"/>
                <a:gd name="T110" fmla="*/ 368 w 374"/>
                <a:gd name="T111" fmla="*/ 54 h 167"/>
                <a:gd name="T112" fmla="*/ 364 w 374"/>
                <a:gd name="T113" fmla="*/ 4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4" h="167">
                  <a:moveTo>
                    <a:pt x="364" y="47"/>
                  </a:moveTo>
                  <a:lnTo>
                    <a:pt x="364" y="47"/>
                  </a:lnTo>
                  <a:lnTo>
                    <a:pt x="357" y="40"/>
                  </a:lnTo>
                  <a:lnTo>
                    <a:pt x="350" y="33"/>
                  </a:lnTo>
                  <a:lnTo>
                    <a:pt x="342" y="27"/>
                  </a:lnTo>
                  <a:lnTo>
                    <a:pt x="332" y="22"/>
                  </a:lnTo>
                  <a:lnTo>
                    <a:pt x="314" y="15"/>
                  </a:lnTo>
                  <a:lnTo>
                    <a:pt x="295" y="8"/>
                  </a:lnTo>
                  <a:lnTo>
                    <a:pt x="295" y="8"/>
                  </a:lnTo>
                  <a:lnTo>
                    <a:pt x="265" y="1"/>
                  </a:lnTo>
                  <a:lnTo>
                    <a:pt x="265" y="1"/>
                  </a:lnTo>
                  <a:lnTo>
                    <a:pt x="253" y="26"/>
                  </a:lnTo>
                  <a:lnTo>
                    <a:pt x="253" y="26"/>
                  </a:lnTo>
                  <a:lnTo>
                    <a:pt x="269" y="30"/>
                  </a:lnTo>
                  <a:lnTo>
                    <a:pt x="284" y="37"/>
                  </a:lnTo>
                  <a:lnTo>
                    <a:pt x="284" y="37"/>
                  </a:lnTo>
                  <a:lnTo>
                    <a:pt x="299" y="45"/>
                  </a:lnTo>
                  <a:lnTo>
                    <a:pt x="305" y="49"/>
                  </a:lnTo>
                  <a:lnTo>
                    <a:pt x="310" y="56"/>
                  </a:lnTo>
                  <a:lnTo>
                    <a:pt x="310" y="56"/>
                  </a:lnTo>
                  <a:lnTo>
                    <a:pt x="316" y="63"/>
                  </a:lnTo>
                  <a:lnTo>
                    <a:pt x="316" y="66"/>
                  </a:lnTo>
                  <a:lnTo>
                    <a:pt x="316" y="70"/>
                  </a:lnTo>
                  <a:lnTo>
                    <a:pt x="316" y="70"/>
                  </a:lnTo>
                  <a:lnTo>
                    <a:pt x="310" y="77"/>
                  </a:lnTo>
                  <a:lnTo>
                    <a:pt x="303" y="83"/>
                  </a:lnTo>
                  <a:lnTo>
                    <a:pt x="303" y="83"/>
                  </a:lnTo>
                  <a:lnTo>
                    <a:pt x="295" y="88"/>
                  </a:lnTo>
                  <a:lnTo>
                    <a:pt x="285" y="94"/>
                  </a:lnTo>
                  <a:lnTo>
                    <a:pt x="266" y="101"/>
                  </a:lnTo>
                  <a:lnTo>
                    <a:pt x="245" y="105"/>
                  </a:lnTo>
                  <a:lnTo>
                    <a:pt x="224" y="107"/>
                  </a:lnTo>
                  <a:lnTo>
                    <a:pt x="224" y="107"/>
                  </a:lnTo>
                  <a:lnTo>
                    <a:pt x="202" y="109"/>
                  </a:lnTo>
                  <a:lnTo>
                    <a:pt x="180" y="110"/>
                  </a:lnTo>
                  <a:lnTo>
                    <a:pt x="158" y="109"/>
                  </a:lnTo>
                  <a:lnTo>
                    <a:pt x="136" y="105"/>
                  </a:lnTo>
                  <a:lnTo>
                    <a:pt x="136" y="105"/>
                  </a:lnTo>
                  <a:lnTo>
                    <a:pt x="115" y="101"/>
                  </a:lnTo>
                  <a:lnTo>
                    <a:pt x="94" y="94"/>
                  </a:lnTo>
                  <a:lnTo>
                    <a:pt x="94" y="94"/>
                  </a:lnTo>
                  <a:lnTo>
                    <a:pt x="84" y="91"/>
                  </a:lnTo>
                  <a:lnTo>
                    <a:pt x="76" y="85"/>
                  </a:lnTo>
                  <a:lnTo>
                    <a:pt x="68" y="80"/>
                  </a:lnTo>
                  <a:lnTo>
                    <a:pt x="62" y="73"/>
                  </a:lnTo>
                  <a:lnTo>
                    <a:pt x="62" y="73"/>
                  </a:lnTo>
                  <a:lnTo>
                    <a:pt x="58" y="69"/>
                  </a:lnTo>
                  <a:lnTo>
                    <a:pt x="58" y="66"/>
                  </a:lnTo>
                  <a:lnTo>
                    <a:pt x="58" y="65"/>
                  </a:lnTo>
                  <a:lnTo>
                    <a:pt x="58" y="65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5" y="52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38"/>
                  </a:lnTo>
                  <a:lnTo>
                    <a:pt x="96" y="33"/>
                  </a:lnTo>
                  <a:lnTo>
                    <a:pt x="108" y="29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89" y="4"/>
                  </a:lnTo>
                  <a:lnTo>
                    <a:pt x="68" y="11"/>
                  </a:lnTo>
                  <a:lnTo>
                    <a:pt x="48" y="18"/>
                  </a:lnTo>
                  <a:lnTo>
                    <a:pt x="29" y="27"/>
                  </a:lnTo>
                  <a:lnTo>
                    <a:pt x="29" y="27"/>
                  </a:lnTo>
                  <a:lnTo>
                    <a:pt x="22" y="33"/>
                  </a:lnTo>
                  <a:lnTo>
                    <a:pt x="14" y="40"/>
                  </a:lnTo>
                  <a:lnTo>
                    <a:pt x="8" y="47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0" y="63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1" y="83"/>
                  </a:lnTo>
                  <a:lnTo>
                    <a:pt x="4" y="94"/>
                  </a:lnTo>
                  <a:lnTo>
                    <a:pt x="4" y="94"/>
                  </a:lnTo>
                  <a:lnTo>
                    <a:pt x="7" y="102"/>
                  </a:lnTo>
                  <a:lnTo>
                    <a:pt x="12" y="109"/>
                  </a:lnTo>
                  <a:lnTo>
                    <a:pt x="18" y="117"/>
                  </a:lnTo>
                  <a:lnTo>
                    <a:pt x="25" y="123"/>
                  </a:lnTo>
                  <a:lnTo>
                    <a:pt x="40" y="135"/>
                  </a:lnTo>
                  <a:lnTo>
                    <a:pt x="55" y="143"/>
                  </a:lnTo>
                  <a:lnTo>
                    <a:pt x="55" y="143"/>
                  </a:lnTo>
                  <a:lnTo>
                    <a:pt x="73" y="150"/>
                  </a:lnTo>
                  <a:lnTo>
                    <a:pt x="91" y="156"/>
                  </a:lnTo>
                  <a:lnTo>
                    <a:pt x="111" y="160"/>
                  </a:lnTo>
                  <a:lnTo>
                    <a:pt x="130" y="163"/>
                  </a:lnTo>
                  <a:lnTo>
                    <a:pt x="150" y="166"/>
                  </a:lnTo>
                  <a:lnTo>
                    <a:pt x="168" y="167"/>
                  </a:lnTo>
                  <a:lnTo>
                    <a:pt x="206" y="167"/>
                  </a:lnTo>
                  <a:lnTo>
                    <a:pt x="206" y="167"/>
                  </a:lnTo>
                  <a:lnTo>
                    <a:pt x="241" y="164"/>
                  </a:lnTo>
                  <a:lnTo>
                    <a:pt x="259" y="161"/>
                  </a:lnTo>
                  <a:lnTo>
                    <a:pt x="276" y="159"/>
                  </a:lnTo>
                  <a:lnTo>
                    <a:pt x="294" y="153"/>
                  </a:lnTo>
                  <a:lnTo>
                    <a:pt x="310" y="148"/>
                  </a:lnTo>
                  <a:lnTo>
                    <a:pt x="326" y="141"/>
                  </a:lnTo>
                  <a:lnTo>
                    <a:pt x="341" y="132"/>
                  </a:lnTo>
                  <a:lnTo>
                    <a:pt x="341" y="132"/>
                  </a:lnTo>
                  <a:lnTo>
                    <a:pt x="352" y="124"/>
                  </a:lnTo>
                  <a:lnTo>
                    <a:pt x="360" y="114"/>
                  </a:lnTo>
                  <a:lnTo>
                    <a:pt x="367" y="102"/>
                  </a:lnTo>
                  <a:lnTo>
                    <a:pt x="370" y="95"/>
                  </a:lnTo>
                  <a:lnTo>
                    <a:pt x="371" y="89"/>
                  </a:lnTo>
                  <a:lnTo>
                    <a:pt x="371" y="89"/>
                  </a:lnTo>
                  <a:lnTo>
                    <a:pt x="374" y="74"/>
                  </a:lnTo>
                  <a:lnTo>
                    <a:pt x="374" y="74"/>
                  </a:lnTo>
                  <a:lnTo>
                    <a:pt x="374" y="67"/>
                  </a:lnTo>
                  <a:lnTo>
                    <a:pt x="373" y="60"/>
                  </a:lnTo>
                  <a:lnTo>
                    <a:pt x="368" y="54"/>
                  </a:lnTo>
                  <a:lnTo>
                    <a:pt x="364" y="47"/>
                  </a:lnTo>
                  <a:lnTo>
                    <a:pt x="364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35" name="Rectangle 273"/>
            <p:cNvSpPr>
              <a:spLocks noChangeArrowheads="1"/>
            </p:cNvSpPr>
            <p:nvPr/>
          </p:nvSpPr>
          <p:spPr bwMode="auto">
            <a:xfrm>
              <a:off x="4845050" y="1641475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36" name="Freeform 274"/>
            <p:cNvSpPr>
              <a:spLocks noEditPoints="1"/>
            </p:cNvSpPr>
            <p:nvPr/>
          </p:nvSpPr>
          <p:spPr bwMode="auto">
            <a:xfrm>
              <a:off x="4422775" y="1196975"/>
              <a:ext cx="282575" cy="508000"/>
            </a:xfrm>
            <a:custGeom>
              <a:avLst/>
              <a:gdLst>
                <a:gd name="T0" fmla="*/ 89 w 178"/>
                <a:gd name="T1" fmla="*/ 320 h 320"/>
                <a:gd name="T2" fmla="*/ 133 w 178"/>
                <a:gd name="T3" fmla="*/ 221 h 320"/>
                <a:gd name="T4" fmla="*/ 164 w 178"/>
                <a:gd name="T5" fmla="*/ 144 h 320"/>
                <a:gd name="T6" fmla="*/ 176 w 178"/>
                <a:gd name="T7" fmla="*/ 98 h 320"/>
                <a:gd name="T8" fmla="*/ 178 w 178"/>
                <a:gd name="T9" fmla="*/ 87 h 320"/>
                <a:gd name="T10" fmla="*/ 176 w 178"/>
                <a:gd name="T11" fmla="*/ 71 h 320"/>
                <a:gd name="T12" fmla="*/ 171 w 178"/>
                <a:gd name="T13" fmla="*/ 54 h 320"/>
                <a:gd name="T14" fmla="*/ 153 w 178"/>
                <a:gd name="T15" fmla="*/ 26 h 320"/>
                <a:gd name="T16" fmla="*/ 125 w 178"/>
                <a:gd name="T17" fmla="*/ 7 h 320"/>
                <a:gd name="T18" fmla="*/ 108 w 178"/>
                <a:gd name="T19" fmla="*/ 3 h 320"/>
                <a:gd name="T20" fmla="*/ 90 w 178"/>
                <a:gd name="T21" fmla="*/ 0 h 320"/>
                <a:gd name="T22" fmla="*/ 89 w 178"/>
                <a:gd name="T23" fmla="*/ 0 h 320"/>
                <a:gd name="T24" fmla="*/ 89 w 178"/>
                <a:gd name="T25" fmla="*/ 0 h 320"/>
                <a:gd name="T26" fmla="*/ 89 w 178"/>
                <a:gd name="T27" fmla="*/ 0 h 320"/>
                <a:gd name="T28" fmla="*/ 88 w 178"/>
                <a:gd name="T29" fmla="*/ 0 h 320"/>
                <a:gd name="T30" fmla="*/ 78 w 178"/>
                <a:gd name="T31" fmla="*/ 1 h 320"/>
                <a:gd name="T32" fmla="*/ 61 w 178"/>
                <a:gd name="T33" fmla="*/ 4 h 320"/>
                <a:gd name="T34" fmla="*/ 39 w 178"/>
                <a:gd name="T35" fmla="*/ 15 h 320"/>
                <a:gd name="T36" fmla="*/ 16 w 178"/>
                <a:gd name="T37" fmla="*/ 39 h 320"/>
                <a:gd name="T38" fmla="*/ 5 w 178"/>
                <a:gd name="T39" fmla="*/ 62 h 320"/>
                <a:gd name="T40" fmla="*/ 0 w 178"/>
                <a:gd name="T41" fmla="*/ 79 h 320"/>
                <a:gd name="T42" fmla="*/ 0 w 178"/>
                <a:gd name="T43" fmla="*/ 87 h 320"/>
                <a:gd name="T44" fmla="*/ 5 w 178"/>
                <a:gd name="T45" fmla="*/ 111 h 320"/>
                <a:gd name="T46" fmla="*/ 28 w 178"/>
                <a:gd name="T47" fmla="*/ 181 h 320"/>
                <a:gd name="T48" fmla="*/ 75 w 178"/>
                <a:gd name="T49" fmla="*/ 291 h 320"/>
                <a:gd name="T50" fmla="*/ 89 w 178"/>
                <a:gd name="T51" fmla="*/ 320 h 320"/>
                <a:gd name="T52" fmla="*/ 89 w 178"/>
                <a:gd name="T53" fmla="*/ 40 h 320"/>
                <a:gd name="T54" fmla="*/ 104 w 178"/>
                <a:gd name="T55" fmla="*/ 43 h 320"/>
                <a:gd name="T56" fmla="*/ 117 w 178"/>
                <a:gd name="T57" fmla="*/ 51 h 320"/>
                <a:gd name="T58" fmla="*/ 125 w 178"/>
                <a:gd name="T59" fmla="*/ 64 h 320"/>
                <a:gd name="T60" fmla="*/ 129 w 178"/>
                <a:gd name="T61" fmla="*/ 80 h 320"/>
                <a:gd name="T62" fmla="*/ 128 w 178"/>
                <a:gd name="T63" fmla="*/ 87 h 320"/>
                <a:gd name="T64" fmla="*/ 122 w 178"/>
                <a:gd name="T65" fmla="*/ 102 h 320"/>
                <a:gd name="T66" fmla="*/ 111 w 178"/>
                <a:gd name="T67" fmla="*/ 113 h 320"/>
                <a:gd name="T68" fmla="*/ 97 w 178"/>
                <a:gd name="T69" fmla="*/ 119 h 320"/>
                <a:gd name="T70" fmla="*/ 89 w 178"/>
                <a:gd name="T71" fmla="*/ 119 h 320"/>
                <a:gd name="T72" fmla="*/ 74 w 178"/>
                <a:gd name="T73" fmla="*/ 116 h 320"/>
                <a:gd name="T74" fmla="*/ 60 w 178"/>
                <a:gd name="T75" fmla="*/ 108 h 320"/>
                <a:gd name="T76" fmla="*/ 52 w 178"/>
                <a:gd name="T77" fmla="*/ 96 h 320"/>
                <a:gd name="T78" fmla="*/ 49 w 178"/>
                <a:gd name="T79" fmla="*/ 80 h 320"/>
                <a:gd name="T80" fmla="*/ 50 w 178"/>
                <a:gd name="T81" fmla="*/ 72 h 320"/>
                <a:gd name="T82" fmla="*/ 56 w 178"/>
                <a:gd name="T83" fmla="*/ 58 h 320"/>
                <a:gd name="T84" fmla="*/ 67 w 178"/>
                <a:gd name="T85" fmla="*/ 47 h 320"/>
                <a:gd name="T86" fmla="*/ 81 w 178"/>
                <a:gd name="T87" fmla="*/ 40 h 320"/>
                <a:gd name="T88" fmla="*/ 89 w 178"/>
                <a:gd name="T89" fmla="*/ 4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8" h="320">
                  <a:moveTo>
                    <a:pt x="89" y="320"/>
                  </a:moveTo>
                  <a:lnTo>
                    <a:pt x="89" y="320"/>
                  </a:lnTo>
                  <a:lnTo>
                    <a:pt x="103" y="291"/>
                  </a:lnTo>
                  <a:lnTo>
                    <a:pt x="133" y="221"/>
                  </a:lnTo>
                  <a:lnTo>
                    <a:pt x="150" y="181"/>
                  </a:lnTo>
                  <a:lnTo>
                    <a:pt x="164" y="144"/>
                  </a:lnTo>
                  <a:lnTo>
                    <a:pt x="173" y="111"/>
                  </a:lnTo>
                  <a:lnTo>
                    <a:pt x="176" y="98"/>
                  </a:lnTo>
                  <a:lnTo>
                    <a:pt x="178" y="87"/>
                  </a:lnTo>
                  <a:lnTo>
                    <a:pt x="178" y="87"/>
                  </a:lnTo>
                  <a:lnTo>
                    <a:pt x="178" y="79"/>
                  </a:lnTo>
                  <a:lnTo>
                    <a:pt x="176" y="71"/>
                  </a:lnTo>
                  <a:lnTo>
                    <a:pt x="173" y="62"/>
                  </a:lnTo>
                  <a:lnTo>
                    <a:pt x="171" y="54"/>
                  </a:lnTo>
                  <a:lnTo>
                    <a:pt x="162" y="39"/>
                  </a:lnTo>
                  <a:lnTo>
                    <a:pt x="153" y="26"/>
                  </a:lnTo>
                  <a:lnTo>
                    <a:pt x="139" y="15"/>
                  </a:lnTo>
                  <a:lnTo>
                    <a:pt x="125" y="7"/>
                  </a:lnTo>
                  <a:lnTo>
                    <a:pt x="117" y="4"/>
                  </a:lnTo>
                  <a:lnTo>
                    <a:pt x="108" y="3"/>
                  </a:lnTo>
                  <a:lnTo>
                    <a:pt x="100" y="1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78" y="1"/>
                  </a:lnTo>
                  <a:lnTo>
                    <a:pt x="70" y="3"/>
                  </a:lnTo>
                  <a:lnTo>
                    <a:pt x="61" y="4"/>
                  </a:lnTo>
                  <a:lnTo>
                    <a:pt x="53" y="7"/>
                  </a:lnTo>
                  <a:lnTo>
                    <a:pt x="39" y="15"/>
                  </a:lnTo>
                  <a:lnTo>
                    <a:pt x="25" y="26"/>
                  </a:lnTo>
                  <a:lnTo>
                    <a:pt x="16" y="39"/>
                  </a:lnTo>
                  <a:lnTo>
                    <a:pt x="7" y="54"/>
                  </a:lnTo>
                  <a:lnTo>
                    <a:pt x="5" y="62"/>
                  </a:lnTo>
                  <a:lnTo>
                    <a:pt x="2" y="71"/>
                  </a:lnTo>
                  <a:lnTo>
                    <a:pt x="0" y="79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2" y="98"/>
                  </a:lnTo>
                  <a:lnTo>
                    <a:pt x="5" y="111"/>
                  </a:lnTo>
                  <a:lnTo>
                    <a:pt x="14" y="144"/>
                  </a:lnTo>
                  <a:lnTo>
                    <a:pt x="28" y="181"/>
                  </a:lnTo>
                  <a:lnTo>
                    <a:pt x="45" y="221"/>
                  </a:lnTo>
                  <a:lnTo>
                    <a:pt x="75" y="291"/>
                  </a:lnTo>
                  <a:lnTo>
                    <a:pt x="89" y="320"/>
                  </a:lnTo>
                  <a:lnTo>
                    <a:pt x="89" y="320"/>
                  </a:lnTo>
                  <a:close/>
                  <a:moveTo>
                    <a:pt x="89" y="40"/>
                  </a:moveTo>
                  <a:lnTo>
                    <a:pt x="89" y="40"/>
                  </a:lnTo>
                  <a:lnTo>
                    <a:pt x="97" y="40"/>
                  </a:lnTo>
                  <a:lnTo>
                    <a:pt x="104" y="43"/>
                  </a:lnTo>
                  <a:lnTo>
                    <a:pt x="111" y="47"/>
                  </a:lnTo>
                  <a:lnTo>
                    <a:pt x="117" y="51"/>
                  </a:lnTo>
                  <a:lnTo>
                    <a:pt x="122" y="58"/>
                  </a:lnTo>
                  <a:lnTo>
                    <a:pt x="125" y="64"/>
                  </a:lnTo>
                  <a:lnTo>
                    <a:pt x="128" y="72"/>
                  </a:lnTo>
                  <a:lnTo>
                    <a:pt x="129" y="80"/>
                  </a:lnTo>
                  <a:lnTo>
                    <a:pt x="129" y="80"/>
                  </a:lnTo>
                  <a:lnTo>
                    <a:pt x="128" y="87"/>
                  </a:lnTo>
                  <a:lnTo>
                    <a:pt x="125" y="96"/>
                  </a:lnTo>
                  <a:lnTo>
                    <a:pt x="122" y="102"/>
                  </a:lnTo>
                  <a:lnTo>
                    <a:pt x="117" y="108"/>
                  </a:lnTo>
                  <a:lnTo>
                    <a:pt x="111" y="113"/>
                  </a:lnTo>
                  <a:lnTo>
                    <a:pt x="104" y="116"/>
                  </a:lnTo>
                  <a:lnTo>
                    <a:pt x="97" y="119"/>
                  </a:lnTo>
                  <a:lnTo>
                    <a:pt x="89" y="119"/>
                  </a:lnTo>
                  <a:lnTo>
                    <a:pt x="89" y="119"/>
                  </a:lnTo>
                  <a:lnTo>
                    <a:pt x="81" y="119"/>
                  </a:lnTo>
                  <a:lnTo>
                    <a:pt x="74" y="116"/>
                  </a:lnTo>
                  <a:lnTo>
                    <a:pt x="67" y="113"/>
                  </a:lnTo>
                  <a:lnTo>
                    <a:pt x="60" y="108"/>
                  </a:lnTo>
                  <a:lnTo>
                    <a:pt x="56" y="102"/>
                  </a:lnTo>
                  <a:lnTo>
                    <a:pt x="52" y="96"/>
                  </a:lnTo>
                  <a:lnTo>
                    <a:pt x="50" y="87"/>
                  </a:lnTo>
                  <a:lnTo>
                    <a:pt x="49" y="80"/>
                  </a:lnTo>
                  <a:lnTo>
                    <a:pt x="49" y="80"/>
                  </a:lnTo>
                  <a:lnTo>
                    <a:pt x="50" y="72"/>
                  </a:lnTo>
                  <a:lnTo>
                    <a:pt x="52" y="64"/>
                  </a:lnTo>
                  <a:lnTo>
                    <a:pt x="56" y="58"/>
                  </a:lnTo>
                  <a:lnTo>
                    <a:pt x="60" y="51"/>
                  </a:lnTo>
                  <a:lnTo>
                    <a:pt x="67" y="47"/>
                  </a:lnTo>
                  <a:lnTo>
                    <a:pt x="74" y="43"/>
                  </a:lnTo>
                  <a:lnTo>
                    <a:pt x="81" y="40"/>
                  </a:lnTo>
                  <a:lnTo>
                    <a:pt x="89" y="40"/>
                  </a:lnTo>
                  <a:lnTo>
                    <a:pt x="8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7204" tIns="33602" rIns="67204" bIns="3360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323">
                <a:solidFill>
                  <a:schemeClr val="accent2"/>
                </a:solidFill>
                <a:latin typeface="+mn-ea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MH_SubTitle_2"/>
          <p:cNvSpPr txBox="1"/>
          <p:nvPr>
            <p:custDataLst>
              <p:tags r:id="rId1"/>
            </p:custDataLst>
          </p:nvPr>
        </p:nvSpPr>
        <p:spPr>
          <a:xfrm>
            <a:off x="252090" y="215900"/>
            <a:ext cx="229990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关键技术与实践难点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2"/>
          <p:cNvSpPr>
            <a:spLocks/>
          </p:cNvSpPr>
          <p:nvPr/>
        </p:nvSpPr>
        <p:spPr bwMode="auto">
          <a:xfrm rot="3036074">
            <a:off x="4475913" y="1513009"/>
            <a:ext cx="1314915" cy="1527719"/>
          </a:xfrm>
          <a:custGeom>
            <a:avLst/>
            <a:gdLst>
              <a:gd name="T0" fmla="*/ 576064 w 1152128"/>
              <a:gd name="T1" fmla="*/ 0 h 1333073"/>
              <a:gd name="T2" fmla="*/ 687529 w 1152128"/>
              <a:gd name="T3" fmla="*/ 192182 h 1333073"/>
              <a:gd name="T4" fmla="*/ 1152128 w 1152128"/>
              <a:gd name="T5" fmla="*/ 757009 h 1333073"/>
              <a:gd name="T6" fmla="*/ 576064 w 1152128"/>
              <a:gd name="T7" fmla="*/ 1333073 h 1333073"/>
              <a:gd name="T8" fmla="*/ 0 w 1152128"/>
              <a:gd name="T9" fmla="*/ 757009 h 1333073"/>
              <a:gd name="T10" fmla="*/ 464599 w 1152128"/>
              <a:gd name="T11" fmla="*/ 192182 h 1333073"/>
              <a:gd name="T12" fmla="*/ 576064 w 1152128"/>
              <a:gd name="T13" fmla="*/ 0 h 1333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lnTo>
                  <a:pt x="576064" y="0"/>
                </a:lnTo>
                <a:close/>
              </a:path>
            </a:pathLst>
          </a:custGeom>
          <a:solidFill>
            <a:srgbClr val="18BEBA"/>
          </a:solidFill>
          <a:ln w="28575" cmpd="sng">
            <a:solidFill>
              <a:srgbClr val="F8F8F8"/>
            </a:solidFill>
            <a:round/>
            <a:headEnd/>
            <a:tailEnd/>
          </a:ln>
        </p:spPr>
        <p:txBody>
          <a:bodyPr wrap="none" lIns="67376" tIns="33688" rIns="67376" bIns="33688" anchor="ctr"/>
          <a:lstStyle/>
          <a:p>
            <a:endParaRPr lang="zh-CN" altLang="en-US" sz="1400"/>
          </a:p>
        </p:txBody>
      </p:sp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4688177" y="2107107"/>
            <a:ext cx="800178" cy="4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376" tIns="33688" rIns="67376" bIns="33688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难点三</a:t>
            </a:r>
          </a:p>
        </p:txBody>
      </p:sp>
      <p:sp>
        <p:nvSpPr>
          <p:cNvPr id="4" name="等腰三角形 2"/>
          <p:cNvSpPr>
            <a:spLocks/>
          </p:cNvSpPr>
          <p:nvPr/>
        </p:nvSpPr>
        <p:spPr bwMode="auto">
          <a:xfrm rot="8763501">
            <a:off x="3627912" y="2439628"/>
            <a:ext cx="1320353" cy="1521428"/>
          </a:xfrm>
          <a:custGeom>
            <a:avLst/>
            <a:gdLst>
              <a:gd name="T0" fmla="*/ 576064 w 1152128"/>
              <a:gd name="T1" fmla="*/ 0 h 1333073"/>
              <a:gd name="T2" fmla="*/ 687529 w 1152128"/>
              <a:gd name="T3" fmla="*/ 192182 h 1333073"/>
              <a:gd name="T4" fmla="*/ 1152128 w 1152128"/>
              <a:gd name="T5" fmla="*/ 757009 h 1333073"/>
              <a:gd name="T6" fmla="*/ 576064 w 1152128"/>
              <a:gd name="T7" fmla="*/ 1333073 h 1333073"/>
              <a:gd name="T8" fmla="*/ 0 w 1152128"/>
              <a:gd name="T9" fmla="*/ 757009 h 1333073"/>
              <a:gd name="T10" fmla="*/ 464599 w 1152128"/>
              <a:gd name="T11" fmla="*/ 192182 h 1333073"/>
              <a:gd name="T12" fmla="*/ 576064 w 1152128"/>
              <a:gd name="T13" fmla="*/ 0 h 1333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lnTo>
                  <a:pt x="576064" y="0"/>
                </a:lnTo>
                <a:close/>
              </a:path>
            </a:pathLst>
          </a:custGeom>
          <a:solidFill>
            <a:srgbClr val="18BEBA"/>
          </a:solidFill>
          <a:ln w="28575" cmpd="sng">
            <a:solidFill>
              <a:srgbClr val="F8F8F8"/>
            </a:solidFill>
            <a:round/>
            <a:headEnd/>
            <a:tailEnd/>
          </a:ln>
        </p:spPr>
        <p:txBody>
          <a:bodyPr wrap="none" lIns="67376" tIns="33688" rIns="67376" bIns="33688" anchor="ctr"/>
          <a:lstStyle/>
          <a:p>
            <a:endParaRPr lang="zh-CN" altLang="en-US" sz="1400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3811847" y="2966994"/>
            <a:ext cx="800178" cy="456196"/>
          </a:xfrm>
          <a:prstGeom prst="rect">
            <a:avLst/>
          </a:prstGeom>
          <a:solidFill>
            <a:srgbClr val="18BEBA"/>
          </a:solidFill>
          <a:ln>
            <a:noFill/>
          </a:ln>
          <a:extLst/>
        </p:spPr>
        <p:txBody>
          <a:bodyPr wrap="none" lIns="67376" tIns="33688" rIns="67376" bIns="33688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难点二</a:t>
            </a:r>
          </a:p>
        </p:txBody>
      </p:sp>
      <p:sp>
        <p:nvSpPr>
          <p:cNvPr id="6" name="等腰三角形 2"/>
          <p:cNvSpPr>
            <a:spLocks/>
          </p:cNvSpPr>
          <p:nvPr/>
        </p:nvSpPr>
        <p:spPr bwMode="auto">
          <a:xfrm rot="16474574">
            <a:off x="3243428" y="1197989"/>
            <a:ext cx="1314915" cy="1527719"/>
          </a:xfrm>
          <a:custGeom>
            <a:avLst/>
            <a:gdLst>
              <a:gd name="T0" fmla="*/ 576064 w 1152128"/>
              <a:gd name="T1" fmla="*/ 0 h 1333073"/>
              <a:gd name="T2" fmla="*/ 687529 w 1152128"/>
              <a:gd name="T3" fmla="*/ 192182 h 1333073"/>
              <a:gd name="T4" fmla="*/ 1152128 w 1152128"/>
              <a:gd name="T5" fmla="*/ 757009 h 1333073"/>
              <a:gd name="T6" fmla="*/ 576064 w 1152128"/>
              <a:gd name="T7" fmla="*/ 1333073 h 1333073"/>
              <a:gd name="T8" fmla="*/ 0 w 1152128"/>
              <a:gd name="T9" fmla="*/ 757009 h 1333073"/>
              <a:gd name="T10" fmla="*/ 464599 w 1152128"/>
              <a:gd name="T11" fmla="*/ 192182 h 1333073"/>
              <a:gd name="T12" fmla="*/ 576064 w 1152128"/>
              <a:gd name="T13" fmla="*/ 0 h 1333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lnTo>
                  <a:pt x="576064" y="0"/>
                </a:lnTo>
                <a:close/>
              </a:path>
            </a:pathLst>
          </a:custGeom>
          <a:solidFill>
            <a:srgbClr val="18BEBA"/>
          </a:solidFill>
          <a:ln w="28575" cmpd="sng">
            <a:solidFill>
              <a:srgbClr val="F8F8F8"/>
            </a:solidFill>
            <a:round/>
            <a:headEnd/>
            <a:tailEnd/>
          </a:ln>
        </p:spPr>
        <p:txBody>
          <a:bodyPr wrap="none" lIns="67376" tIns="33688" rIns="67376" bIns="33688" anchor="ctr"/>
          <a:lstStyle/>
          <a:p>
            <a:endParaRPr lang="zh-CN" altLang="en-US" sz="1400" dirty="0"/>
          </a:p>
        </p:txBody>
      </p:sp>
      <p:sp>
        <p:nvSpPr>
          <p:cNvPr id="7" name="TextBox 9"/>
          <p:cNvSpPr txBox="1">
            <a:spLocks noChangeArrowheads="1"/>
          </p:cNvSpPr>
          <p:nvPr/>
        </p:nvSpPr>
        <p:spPr bwMode="auto">
          <a:xfrm>
            <a:off x="3610338" y="1705749"/>
            <a:ext cx="800178" cy="4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376" tIns="33688" rIns="67376" bIns="33688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难点一</a:t>
            </a:r>
          </a:p>
        </p:txBody>
      </p:sp>
      <p:sp>
        <p:nvSpPr>
          <p:cNvPr id="8" name="TextBox 10"/>
          <p:cNvSpPr txBox="1">
            <a:spLocks noChangeArrowheads="1"/>
          </p:cNvSpPr>
          <p:nvPr/>
        </p:nvSpPr>
        <p:spPr bwMode="auto">
          <a:xfrm>
            <a:off x="1044613" y="1129380"/>
            <a:ext cx="1089855" cy="28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376" tIns="33688" rIns="67376" bIns="3368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■Unity</a:t>
            </a:r>
            <a:r>
              <a:rPr lang="zh-CN" altLang="en-US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软件</a:t>
            </a:r>
          </a:p>
        </p:txBody>
      </p:sp>
      <p:sp>
        <p:nvSpPr>
          <p:cNvPr id="10" name="TextBox 12"/>
          <p:cNvSpPr txBox="1">
            <a:spLocks noChangeArrowheads="1"/>
          </p:cNvSpPr>
          <p:nvPr/>
        </p:nvSpPr>
        <p:spPr bwMode="auto">
          <a:xfrm>
            <a:off x="6002672" y="897199"/>
            <a:ext cx="1142754" cy="28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376" tIns="33688" rIns="67376" bIns="3368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■</a:t>
            </a:r>
            <a:r>
              <a:rPr lang="zh-CN" altLang="en-US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游戏的完善</a:t>
            </a:r>
          </a:p>
        </p:txBody>
      </p:sp>
      <p:sp>
        <p:nvSpPr>
          <p:cNvPr id="12" name="TextBox 14"/>
          <p:cNvSpPr txBox="1">
            <a:spLocks noChangeArrowheads="1"/>
          </p:cNvSpPr>
          <p:nvPr/>
        </p:nvSpPr>
        <p:spPr bwMode="auto">
          <a:xfrm>
            <a:off x="1918600" y="3831549"/>
            <a:ext cx="1327100" cy="28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376" tIns="33688" rIns="67376" bIns="3368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■Visual</a:t>
            </a:r>
            <a:r>
              <a:rPr lang="zh-CN" altLang="en-US" sz="14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的编码</a:t>
            </a:r>
          </a:p>
        </p:txBody>
      </p:sp>
      <p:sp>
        <p:nvSpPr>
          <p:cNvPr id="17" name="矩形 16"/>
          <p:cNvSpPr/>
          <p:nvPr/>
        </p:nvSpPr>
        <p:spPr>
          <a:xfrm>
            <a:off x="-972046" y="215900"/>
            <a:ext cx="1296144" cy="288032"/>
          </a:xfrm>
          <a:prstGeom prst="rect">
            <a:avLst/>
          </a:prstGeom>
          <a:solidFill>
            <a:srgbClr val="00B8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MH_SubTitle_2"/>
          <p:cNvSpPr txBox="1"/>
          <p:nvPr>
            <p:custDataLst>
              <p:tags r:id="rId1"/>
            </p:custDataLst>
          </p:nvPr>
        </p:nvSpPr>
        <p:spPr>
          <a:xfrm>
            <a:off x="252090" y="215900"/>
            <a:ext cx="2299904" cy="432048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B8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关键技术与实践难点</a:t>
            </a:r>
            <a:endParaRPr lang="da-DK" altLang="zh-CN" kern="0" dirty="0">
              <a:solidFill>
                <a:srgbClr val="00B8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EF5470B-3E57-4E35-AE01-9AC3B07023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477" y="3831549"/>
            <a:ext cx="1965844" cy="108018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FC8405A-2D98-4D09-94FB-F3A0E1534B9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439" y="1938635"/>
            <a:ext cx="1944861" cy="1296574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7059DEE9-88B7-4A72-ADB4-7A40A54B728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600" y="1451826"/>
            <a:ext cx="1965844" cy="131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9.pptx124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225007"/>
  <p:tag name="MH_LIBRARY" val="GRAPHIC"/>
  <p:tag name="MH_TYPE" val="SubTitle"/>
  <p:tag name="MH_ORDER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Office PowerPoint</Application>
  <PresentationFormat>自定义</PresentationFormat>
  <Paragraphs>95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等线</vt:lpstr>
      <vt:lpstr>方正兰亭准黑_GBK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/>
  <dc:description>锐旗设计；https://9ppt.taobao.com</dc:description>
  <cp:lastModifiedBy/>
  <cp:revision>1</cp:revision>
  <dcterms:modified xsi:type="dcterms:W3CDTF">2019-03-02T07:47:57Z</dcterms:modified>
</cp:coreProperties>
</file>